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3"/>
  </p:notesMasterIdLst>
  <p:sldIdLst>
    <p:sldId id="260" r:id="rId3"/>
    <p:sldId id="259" r:id="rId4"/>
    <p:sldId id="261" r:id="rId5"/>
    <p:sldId id="256" r:id="rId6"/>
    <p:sldId id="265" r:id="rId7"/>
    <p:sldId id="258" r:id="rId8"/>
    <p:sldId id="268" r:id="rId9"/>
    <p:sldId id="269" r:id="rId10"/>
    <p:sldId id="267" r:id="rId11"/>
    <p:sldId id="270" r:id="rId12"/>
    <p:sldId id="271" r:id="rId13"/>
    <p:sldId id="272" r:id="rId14"/>
    <p:sldId id="266" r:id="rId15"/>
    <p:sldId id="278" r:id="rId16"/>
    <p:sldId id="275" r:id="rId17"/>
    <p:sldId id="276" r:id="rId18"/>
    <p:sldId id="273" r:id="rId19"/>
    <p:sldId id="277" r:id="rId20"/>
    <p:sldId id="274" r:id="rId21"/>
    <p:sldId id="279"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gYuRRbq/EZVOCXEOsZVUbZyVWU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0"/>
    <p:restoredTop sz="94886"/>
  </p:normalViewPr>
  <p:slideViewPr>
    <p:cSldViewPr snapToGrid="0">
      <p:cViewPr varScale="1">
        <p:scale>
          <a:sx n="105" d="100"/>
          <a:sy n="105" d="100"/>
        </p:scale>
        <p:origin x="55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880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8464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8952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779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0222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456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0"/>
          <p:cNvSpPr txBox="1">
            <a:spLocks noGrp="1"/>
          </p:cNvSpPr>
          <p:nvPr>
            <p:ph type="ctrTitle"/>
          </p:nvPr>
        </p:nvSpPr>
        <p:spPr>
          <a:xfrm>
            <a:off x="2640013" y="484479"/>
            <a:ext cx="6911974" cy="2954655"/>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Clr>
                <a:schemeClr val="lt1"/>
              </a:buClr>
              <a:buSzPts val="5600"/>
              <a:buFont typeface="Rockwell"/>
              <a:buNone/>
              <a:defRPr sz="5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0"/>
          <p:cNvSpPr txBox="1">
            <a:spLocks noGrp="1"/>
          </p:cNvSpPr>
          <p:nvPr>
            <p:ph type="subTitle" idx="1"/>
          </p:nvPr>
        </p:nvSpPr>
        <p:spPr>
          <a:xfrm>
            <a:off x="2640013" y="3799133"/>
            <a:ext cx="6911974" cy="1969841"/>
          </a:xfrm>
          <a:prstGeom prst="rect">
            <a:avLst/>
          </a:prstGeom>
          <a:noFill/>
          <a:ln>
            <a:noFill/>
          </a:ln>
        </p:spPr>
        <p:txBody>
          <a:bodyPr spcFirstLastPara="1" wrap="square" lIns="0" tIns="0" rIns="0" bIns="0" anchor="t" anchorCtr="0">
            <a:normAutofit/>
          </a:bodyPr>
          <a:lstStyle>
            <a:lvl1pPr lvl="0" algn="ctr">
              <a:lnSpc>
                <a:spcPct val="120000"/>
              </a:lnSpc>
              <a:spcBef>
                <a:spcPts val="1000"/>
              </a:spcBef>
              <a:spcAft>
                <a:spcPts val="0"/>
              </a:spcAft>
              <a:buSzPts val="2800"/>
              <a:buNone/>
              <a:defRPr sz="2800"/>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5" name="Google Shape;15;p10"/>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0"/>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9"/>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9"/>
          <p:cNvSpPr txBox="1">
            <a:spLocks noGrp="1"/>
          </p:cNvSpPr>
          <p:nvPr>
            <p:ph type="body" idx="1"/>
          </p:nvPr>
        </p:nvSpPr>
        <p:spPr>
          <a:xfrm rot="5400000">
            <a:off x="4518094" y="-1161256"/>
            <a:ext cx="3132137" cy="1072832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2" name="Google Shape;72;p19"/>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rot="5400000">
            <a:off x="8354663" y="2505824"/>
            <a:ext cx="5048975"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2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0"/>
          <p:cNvSpPr txBox="1">
            <a:spLocks noGrp="1"/>
          </p:cNvSpPr>
          <p:nvPr>
            <p:ph type="body" idx="1"/>
          </p:nvPr>
        </p:nvSpPr>
        <p:spPr>
          <a:xfrm rot="5400000">
            <a:off x="2672158" y="-1220319"/>
            <a:ext cx="5048975" cy="8929614"/>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8" name="Google Shape;78;p20"/>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0"/>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61656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20782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55194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10467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1931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55678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1935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2227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1"/>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1"/>
          <p:cNvSpPr txBox="1">
            <a:spLocks noGrp="1"/>
          </p:cNvSpPr>
          <p:nvPr>
            <p:ph type="body" idx="1"/>
          </p:nvPr>
        </p:nvSpPr>
        <p:spPr>
          <a:xfrm>
            <a:off x="720000" y="2541600"/>
            <a:ext cx="10728325" cy="32273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1" name="Google Shape;21;p11"/>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2289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45369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97229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77100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30533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08792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49777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83616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2344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12"/>
          <p:cNvSpPr txBox="1">
            <a:spLocks noGrp="1"/>
          </p:cNvSpPr>
          <p:nvPr>
            <p:ph type="title"/>
          </p:nvPr>
        </p:nvSpPr>
        <p:spPr>
          <a:xfrm>
            <a:off x="720000" y="619200"/>
            <a:ext cx="10728326" cy="2879724"/>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5600"/>
              <a:buFont typeface="Rockwell"/>
              <a:buNone/>
              <a:defRPr sz="5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2"/>
          <p:cNvSpPr txBox="1">
            <a:spLocks noGrp="1"/>
          </p:cNvSpPr>
          <p:nvPr>
            <p:ph type="body" idx="1"/>
          </p:nvPr>
        </p:nvSpPr>
        <p:spPr>
          <a:xfrm>
            <a:off x="719910" y="3858924"/>
            <a:ext cx="10728326" cy="1919076"/>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SzPts val="2800"/>
              <a:buNone/>
              <a:defRPr sz="2800">
                <a:solidFill>
                  <a:schemeClr val="lt1"/>
                </a:solidFill>
              </a:defRPr>
            </a:lvl1pPr>
            <a:lvl2pPr marL="914400" lvl="1" indent="-228600" algn="l">
              <a:lnSpc>
                <a:spcPct val="120000"/>
              </a:lnSpc>
              <a:spcBef>
                <a:spcPts val="500"/>
              </a:spcBef>
              <a:spcAft>
                <a:spcPts val="0"/>
              </a:spcAft>
              <a:buSzPts val="2000"/>
              <a:buNone/>
              <a:defRPr sz="2000">
                <a:solidFill>
                  <a:schemeClr val="lt1"/>
                </a:solidFill>
              </a:defRPr>
            </a:lvl2pPr>
            <a:lvl3pPr marL="1371600" lvl="2" indent="-228600" algn="l">
              <a:lnSpc>
                <a:spcPct val="120000"/>
              </a:lnSpc>
              <a:spcBef>
                <a:spcPts val="500"/>
              </a:spcBef>
              <a:spcAft>
                <a:spcPts val="0"/>
              </a:spcAft>
              <a:buSzPts val="1800"/>
              <a:buNone/>
              <a:defRPr sz="1800">
                <a:solidFill>
                  <a:schemeClr val="lt1"/>
                </a:solidFill>
              </a:defRPr>
            </a:lvl3pPr>
            <a:lvl4pPr marL="1828800" lvl="3" indent="-228600" algn="l">
              <a:lnSpc>
                <a:spcPct val="120000"/>
              </a:lnSpc>
              <a:spcBef>
                <a:spcPts val="500"/>
              </a:spcBef>
              <a:spcAft>
                <a:spcPts val="0"/>
              </a:spcAft>
              <a:buSzPts val="1600"/>
              <a:buNone/>
              <a:defRPr sz="1600">
                <a:solidFill>
                  <a:schemeClr val="lt1"/>
                </a:solidFill>
              </a:defRPr>
            </a:lvl4pPr>
            <a:lvl5pPr marL="2286000" lvl="4" indent="-228600" algn="l">
              <a:lnSpc>
                <a:spcPct val="120000"/>
              </a:lnSpc>
              <a:spcBef>
                <a:spcPts val="500"/>
              </a:spcBef>
              <a:spcAft>
                <a:spcPts val="0"/>
              </a:spcAft>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7" name="Google Shape;27;p12"/>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720000" y="2541600"/>
            <a:ext cx="5003800" cy="32345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13"/>
          <p:cNvSpPr txBox="1">
            <a:spLocks noGrp="1"/>
          </p:cNvSpPr>
          <p:nvPr>
            <p:ph type="body" idx="2"/>
          </p:nvPr>
        </p:nvSpPr>
        <p:spPr>
          <a:xfrm>
            <a:off x="6458400" y="2541600"/>
            <a:ext cx="5003801" cy="3234576"/>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 name="Google Shape;34;p13"/>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720000" y="619200"/>
            <a:ext cx="10728325" cy="67300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720000" y="1840698"/>
            <a:ext cx="5015638" cy="565796"/>
          </a:xfrm>
          <a:prstGeom prst="rect">
            <a:avLst/>
          </a:prstGeom>
          <a:noFill/>
          <a:ln>
            <a:noFill/>
          </a:ln>
        </p:spPr>
        <p:txBody>
          <a:bodyPr spcFirstLastPara="1" wrap="square" lIns="0" tIns="0" rIns="0" bIns="0" anchor="b" anchorCtr="0">
            <a:normAutofit/>
          </a:bodyPr>
          <a:lstStyle>
            <a:lvl1pPr marL="457200" lvl="0" indent="-228600" algn="l">
              <a:lnSpc>
                <a:spcPct val="120000"/>
              </a:lnSpc>
              <a:spcBef>
                <a:spcPts val="1000"/>
              </a:spcBef>
              <a:spcAft>
                <a:spcPts val="0"/>
              </a:spcAft>
              <a:buSzPts val="1600"/>
              <a:buNone/>
              <a:defRPr sz="1600" b="0" cap="none">
                <a:solidFill>
                  <a:schemeClr val="lt1"/>
                </a:solidFill>
                <a:latin typeface="Avenir"/>
                <a:ea typeface="Avenir"/>
                <a:cs typeface="Avenir"/>
                <a:sym typeface="Avenir"/>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0" name="Google Shape;40;p14"/>
          <p:cNvSpPr txBox="1">
            <a:spLocks noGrp="1"/>
          </p:cNvSpPr>
          <p:nvPr>
            <p:ph type="body" idx="2"/>
          </p:nvPr>
        </p:nvSpPr>
        <p:spPr>
          <a:xfrm>
            <a:off x="720000" y="2541600"/>
            <a:ext cx="5003801" cy="32345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14"/>
          <p:cNvSpPr txBox="1">
            <a:spLocks noGrp="1"/>
          </p:cNvSpPr>
          <p:nvPr>
            <p:ph type="body" idx="3"/>
          </p:nvPr>
        </p:nvSpPr>
        <p:spPr>
          <a:xfrm>
            <a:off x="6458400" y="1840698"/>
            <a:ext cx="5015638" cy="565796"/>
          </a:xfrm>
          <a:prstGeom prst="rect">
            <a:avLst/>
          </a:prstGeom>
          <a:noFill/>
          <a:ln>
            <a:noFill/>
          </a:ln>
        </p:spPr>
        <p:txBody>
          <a:bodyPr spcFirstLastPara="1" wrap="square" lIns="0" tIns="0" rIns="0" bIns="0" anchor="b" anchorCtr="0">
            <a:normAutofit/>
          </a:bodyPr>
          <a:lstStyle>
            <a:lvl1pPr marL="457200" lvl="0" indent="-228600" algn="l">
              <a:lnSpc>
                <a:spcPct val="120000"/>
              </a:lnSpc>
              <a:spcBef>
                <a:spcPts val="1000"/>
              </a:spcBef>
              <a:spcAft>
                <a:spcPts val="0"/>
              </a:spcAft>
              <a:buSzPts val="1600"/>
              <a:buNone/>
              <a:defRPr sz="1600" b="0" cap="none">
                <a:solidFill>
                  <a:schemeClr val="lt1"/>
                </a:solidFill>
                <a:latin typeface="Avenir"/>
                <a:ea typeface="Avenir"/>
                <a:cs typeface="Avenir"/>
                <a:sym typeface="Avenir"/>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2" name="Google Shape;42;p14"/>
          <p:cNvSpPr txBox="1">
            <a:spLocks noGrp="1"/>
          </p:cNvSpPr>
          <p:nvPr>
            <p:ph type="body" idx="4"/>
          </p:nvPr>
        </p:nvSpPr>
        <p:spPr>
          <a:xfrm>
            <a:off x="6458400" y="2541600"/>
            <a:ext cx="5003800" cy="32345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14"/>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4"/>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5"/>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5"/>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6"/>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7"/>
          <p:cNvSpPr txBox="1">
            <a:spLocks noGrp="1"/>
          </p:cNvSpPr>
          <p:nvPr>
            <p:ph type="title"/>
          </p:nvPr>
        </p:nvSpPr>
        <p:spPr>
          <a:xfrm>
            <a:off x="720000" y="619200"/>
            <a:ext cx="3107463"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7"/>
          <p:cNvSpPr txBox="1">
            <a:spLocks noGrp="1"/>
          </p:cNvSpPr>
          <p:nvPr>
            <p:ph type="body" idx="1"/>
          </p:nvPr>
        </p:nvSpPr>
        <p:spPr>
          <a:xfrm>
            <a:off x="4548188" y="584662"/>
            <a:ext cx="6911974" cy="51843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SzPts val="4800"/>
              <a:buNone/>
              <a:defRPr sz="4800"/>
            </a:lvl1pPr>
            <a:lvl2pPr marL="914400" lvl="1" indent="-355600" algn="l">
              <a:lnSpc>
                <a:spcPct val="120000"/>
              </a:lnSpc>
              <a:spcBef>
                <a:spcPts val="500"/>
              </a:spcBef>
              <a:spcAft>
                <a:spcPts val="0"/>
              </a:spcAft>
              <a:buSzPts val="2000"/>
              <a:buFont typeface="Arial"/>
              <a:buChar char="•"/>
              <a:defRPr sz="2000"/>
            </a:lvl2pPr>
            <a:lvl3pPr marL="1371600" lvl="2" indent="-355600" algn="l">
              <a:lnSpc>
                <a:spcPct val="120000"/>
              </a:lnSpc>
              <a:spcBef>
                <a:spcPts val="500"/>
              </a:spcBef>
              <a:spcAft>
                <a:spcPts val="0"/>
              </a:spcAft>
              <a:buSzPts val="2000"/>
              <a:buFont typeface="Arial"/>
              <a:buChar char="•"/>
              <a:defRPr sz="2000"/>
            </a:lvl3pPr>
            <a:lvl4pPr marL="1828800" lvl="3" indent="-355600" algn="l">
              <a:lnSpc>
                <a:spcPct val="120000"/>
              </a:lnSpc>
              <a:spcBef>
                <a:spcPts val="500"/>
              </a:spcBef>
              <a:spcAft>
                <a:spcPts val="0"/>
              </a:spcAft>
              <a:buSzPts val="2000"/>
              <a:buFont typeface="Arial"/>
              <a:buChar char="•"/>
              <a:defRPr sz="2000"/>
            </a:lvl4pPr>
            <a:lvl5pPr marL="2286000" lvl="4" indent="-355600" algn="l">
              <a:lnSpc>
                <a:spcPct val="120000"/>
              </a:lnSpc>
              <a:spcBef>
                <a:spcPts val="500"/>
              </a:spcBef>
              <a:spcAft>
                <a:spcPts val="0"/>
              </a:spcAft>
              <a:buSzPts val="2000"/>
              <a:buFont typeface="Arial"/>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8" name="Google Shape;58;p17"/>
          <p:cNvSpPr txBox="1">
            <a:spLocks noGrp="1"/>
          </p:cNvSpPr>
          <p:nvPr>
            <p:ph type="body" idx="2"/>
          </p:nvPr>
        </p:nvSpPr>
        <p:spPr>
          <a:xfrm>
            <a:off x="720000" y="2541600"/>
            <a:ext cx="3107463" cy="3231837"/>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SzPts val="2000"/>
              <a:buNone/>
              <a:defRPr sz="20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9" name="Google Shape;59;p17"/>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7"/>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8"/>
          <p:cNvSpPr txBox="1">
            <a:spLocks noGrp="1"/>
          </p:cNvSpPr>
          <p:nvPr>
            <p:ph type="title"/>
          </p:nvPr>
        </p:nvSpPr>
        <p:spPr>
          <a:xfrm>
            <a:off x="720000" y="619200"/>
            <a:ext cx="3095626" cy="1476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8"/>
          <p:cNvSpPr>
            <a:spLocks noGrp="1"/>
          </p:cNvSpPr>
          <p:nvPr>
            <p:ph type="pic" idx="2"/>
          </p:nvPr>
        </p:nvSpPr>
        <p:spPr>
          <a:xfrm>
            <a:off x="4548188" y="728664"/>
            <a:ext cx="6923812" cy="5040312"/>
          </a:xfrm>
          <a:prstGeom prst="rect">
            <a:avLst/>
          </a:prstGeom>
          <a:noFill/>
          <a:ln>
            <a:noFill/>
          </a:ln>
        </p:spPr>
      </p:sp>
      <p:sp>
        <p:nvSpPr>
          <p:cNvPr id="65" name="Google Shape;65;p18"/>
          <p:cNvSpPr txBox="1">
            <a:spLocks noGrp="1"/>
          </p:cNvSpPr>
          <p:nvPr>
            <p:ph type="body" idx="1"/>
          </p:nvPr>
        </p:nvSpPr>
        <p:spPr>
          <a:xfrm>
            <a:off x="720000" y="2541600"/>
            <a:ext cx="3095625" cy="3232800"/>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SzPts val="2000"/>
              <a:buNone/>
              <a:defRPr sz="20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6" name="Google Shape;66;p18"/>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8"/>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9"/>
          <p:cNvSpPr/>
          <p:nvPr/>
        </p:nvSpPr>
        <p:spPr>
          <a:xfrm>
            <a:off x="0" y="0"/>
            <a:ext cx="12192000" cy="6858000"/>
          </a:xfrm>
          <a:prstGeom prst="rect">
            <a:avLst/>
          </a:prstGeom>
          <a:solidFill>
            <a:srgbClr val="134B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7" name="Google Shape;7;p9"/>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9"/>
          <p:cNvSpPr txBox="1">
            <a:spLocks noGrp="1"/>
          </p:cNvSpPr>
          <p:nvPr>
            <p:ph type="body" idx="1"/>
          </p:nvPr>
        </p:nvSpPr>
        <p:spPr>
          <a:xfrm>
            <a:off x="720000" y="2541600"/>
            <a:ext cx="10728325" cy="3227375"/>
          </a:xfrm>
          <a:prstGeom prst="rect">
            <a:avLst/>
          </a:prstGeom>
          <a:noFill/>
          <a:ln>
            <a:noFill/>
          </a:ln>
        </p:spPr>
        <p:txBody>
          <a:bodyPr spcFirstLastPara="1" wrap="square" lIns="0" tIns="0" rIns="0" bIns="0" anchor="t" anchorCtr="0">
            <a:normAutofit/>
          </a:bodyPr>
          <a:lstStyle>
            <a:lvl1pPr marL="457200" marR="0" lvl="0" indent="-355600" algn="l" rtl="0">
              <a:lnSpc>
                <a:spcPct val="120000"/>
              </a:lnSpc>
              <a:spcBef>
                <a:spcPts val="10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1pPr>
            <a:lvl2pPr marL="914400" marR="0" lvl="1"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2pPr>
            <a:lvl3pPr marL="1371600" marR="0" lvl="2"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3pPr>
            <a:lvl4pPr marL="1828800" marR="0" lvl="3"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4pPr>
            <a:lvl5pPr marL="2286000" marR="0" lvl="4"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endParaRPr/>
          </a:p>
        </p:txBody>
      </p:sp>
      <p:sp>
        <p:nvSpPr>
          <p:cNvPr id="9" name="Google Shape;9;p9"/>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marR="0" lvl="0" algn="l" rtl="0">
              <a:lnSpc>
                <a:spcPct val="120000"/>
              </a:lnSpc>
              <a:spcBef>
                <a:spcPts val="0"/>
              </a:spcBef>
              <a:spcAft>
                <a:spcPts val="0"/>
              </a:spcAft>
              <a:buSzPts val="1400"/>
              <a:buNone/>
              <a:defRPr sz="12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a:p>
        </p:txBody>
      </p:sp>
      <p:sp>
        <p:nvSpPr>
          <p:cNvPr id="10" name="Google Shape;10;p9"/>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marR="0" lvl="0" algn="ctr" rtl="0">
              <a:lnSpc>
                <a:spcPct val="120000"/>
              </a:lnSpc>
              <a:spcBef>
                <a:spcPts val="0"/>
              </a:spcBef>
              <a:spcAft>
                <a:spcPts val="0"/>
              </a:spcAft>
              <a:buSzPts val="1400"/>
              <a:buNone/>
              <a:defRPr sz="12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a:p>
        </p:txBody>
      </p:sp>
      <p:sp>
        <p:nvSpPr>
          <p:cNvPr id="11" name="Google Shape;11;p9"/>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marR="0" lvl="0" indent="0" algn="r" rtl="0">
              <a:lnSpc>
                <a:spcPct val="120000"/>
              </a:lnSpc>
              <a:spcBef>
                <a:spcPts val="0"/>
              </a:spcBef>
              <a:buNone/>
              <a:defRPr sz="1200" b="0" i="0" u="none" strike="noStrike" cap="none">
                <a:solidFill>
                  <a:schemeClr val="lt1"/>
                </a:solidFill>
                <a:latin typeface="Avenir"/>
                <a:ea typeface="Avenir"/>
                <a:cs typeface="Avenir"/>
                <a:sym typeface="Avenir"/>
              </a:defRPr>
            </a:lvl1pPr>
            <a:lvl2pPr marL="0" marR="0" lvl="1" indent="0" algn="r" rtl="0">
              <a:lnSpc>
                <a:spcPct val="120000"/>
              </a:lnSpc>
              <a:spcBef>
                <a:spcPts val="0"/>
              </a:spcBef>
              <a:buNone/>
              <a:defRPr sz="1200" b="0" i="0" u="none" strike="noStrike" cap="none">
                <a:solidFill>
                  <a:schemeClr val="lt1"/>
                </a:solidFill>
                <a:latin typeface="Avenir"/>
                <a:ea typeface="Avenir"/>
                <a:cs typeface="Avenir"/>
                <a:sym typeface="Avenir"/>
              </a:defRPr>
            </a:lvl2pPr>
            <a:lvl3pPr marL="0" marR="0" lvl="2" indent="0" algn="r" rtl="0">
              <a:lnSpc>
                <a:spcPct val="120000"/>
              </a:lnSpc>
              <a:spcBef>
                <a:spcPts val="0"/>
              </a:spcBef>
              <a:buNone/>
              <a:defRPr sz="1200" b="0" i="0" u="none" strike="noStrike" cap="none">
                <a:solidFill>
                  <a:schemeClr val="lt1"/>
                </a:solidFill>
                <a:latin typeface="Avenir"/>
                <a:ea typeface="Avenir"/>
                <a:cs typeface="Avenir"/>
                <a:sym typeface="Avenir"/>
              </a:defRPr>
            </a:lvl3pPr>
            <a:lvl4pPr marL="0" marR="0" lvl="3" indent="0" algn="r" rtl="0">
              <a:lnSpc>
                <a:spcPct val="120000"/>
              </a:lnSpc>
              <a:spcBef>
                <a:spcPts val="0"/>
              </a:spcBef>
              <a:buNone/>
              <a:defRPr sz="1200" b="0" i="0" u="none" strike="noStrike" cap="none">
                <a:solidFill>
                  <a:schemeClr val="lt1"/>
                </a:solidFill>
                <a:latin typeface="Avenir"/>
                <a:ea typeface="Avenir"/>
                <a:cs typeface="Avenir"/>
                <a:sym typeface="Avenir"/>
              </a:defRPr>
            </a:lvl4pPr>
            <a:lvl5pPr marL="0" marR="0" lvl="4" indent="0" algn="r" rtl="0">
              <a:lnSpc>
                <a:spcPct val="120000"/>
              </a:lnSpc>
              <a:spcBef>
                <a:spcPts val="0"/>
              </a:spcBef>
              <a:buNone/>
              <a:defRPr sz="1200" b="0" i="0" u="none" strike="noStrike" cap="none">
                <a:solidFill>
                  <a:schemeClr val="lt1"/>
                </a:solidFill>
                <a:latin typeface="Avenir"/>
                <a:ea typeface="Avenir"/>
                <a:cs typeface="Avenir"/>
                <a:sym typeface="Avenir"/>
              </a:defRPr>
            </a:lvl5pPr>
            <a:lvl6pPr marL="0" marR="0" lvl="5" indent="0" algn="r" rtl="0">
              <a:lnSpc>
                <a:spcPct val="120000"/>
              </a:lnSpc>
              <a:spcBef>
                <a:spcPts val="0"/>
              </a:spcBef>
              <a:buNone/>
              <a:defRPr sz="1200" b="0" i="0" u="none" strike="noStrike" cap="none">
                <a:solidFill>
                  <a:schemeClr val="lt1"/>
                </a:solidFill>
                <a:latin typeface="Avenir"/>
                <a:ea typeface="Avenir"/>
                <a:cs typeface="Avenir"/>
                <a:sym typeface="Avenir"/>
              </a:defRPr>
            </a:lvl6pPr>
            <a:lvl7pPr marL="0" marR="0" lvl="6" indent="0" algn="r" rtl="0">
              <a:lnSpc>
                <a:spcPct val="120000"/>
              </a:lnSpc>
              <a:spcBef>
                <a:spcPts val="0"/>
              </a:spcBef>
              <a:buNone/>
              <a:defRPr sz="1200" b="0" i="0" u="none" strike="noStrike" cap="none">
                <a:solidFill>
                  <a:schemeClr val="lt1"/>
                </a:solidFill>
                <a:latin typeface="Avenir"/>
                <a:ea typeface="Avenir"/>
                <a:cs typeface="Avenir"/>
                <a:sym typeface="Avenir"/>
              </a:defRPr>
            </a:lvl7pPr>
            <a:lvl8pPr marL="0" marR="0" lvl="7" indent="0" algn="r" rtl="0">
              <a:lnSpc>
                <a:spcPct val="120000"/>
              </a:lnSpc>
              <a:spcBef>
                <a:spcPts val="0"/>
              </a:spcBef>
              <a:buNone/>
              <a:defRPr sz="1200" b="0" i="0" u="none" strike="noStrike" cap="none">
                <a:solidFill>
                  <a:schemeClr val="lt1"/>
                </a:solidFill>
                <a:latin typeface="Avenir"/>
                <a:ea typeface="Avenir"/>
                <a:cs typeface="Avenir"/>
                <a:sym typeface="Avenir"/>
              </a:defRPr>
            </a:lvl8pPr>
            <a:lvl9pPr marL="0" marR="0" lvl="8" indent="0" algn="r" rtl="0">
              <a:lnSpc>
                <a:spcPct val="120000"/>
              </a:lnSpc>
              <a:spcBef>
                <a:spcPts val="0"/>
              </a:spcBef>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8/28/2022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265058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Jonah 2:10 – 4:4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938481" y="1170733"/>
            <a:ext cx="10684568" cy="504753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10</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And the Lord commanded the fish, and it vomited Jonah onto dry land.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3:1</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Then the word of the Lord came to Jonah a second time: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"Go to the great city of Nineveh and proclaim to it the message I give you."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3</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Jonah obeyed the word of the Lord and went to Nineveh. Now Nineveh was a very important city-a visit required three days.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4</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On the first day, Jonah started into the city. He proclaimed: "Forty more days and Nineveh will be overturned."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5</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The Ninevites believed God. They declared a fast, and all of them, from the greatest to the least, put on sackcloth. </a:t>
            </a:r>
          </a:p>
        </p:txBody>
      </p:sp>
    </p:spTree>
    <p:extLst>
      <p:ext uri="{BB962C8B-B14F-4D97-AF65-F5344CB8AC3E}">
        <p14:creationId xmlns:p14="http://schemas.microsoft.com/office/powerpoint/2010/main" val="300666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EADFF5-CA32-01EF-30F4-8D0CD2CED9D4}"/>
              </a:ext>
            </a:extLst>
          </p:cNvPr>
          <p:cNvPicPr>
            <a:picLocks noChangeAspect="1"/>
          </p:cNvPicPr>
          <p:nvPr/>
        </p:nvPicPr>
        <p:blipFill rotWithShape="1">
          <a:blip r:embed="rId2"/>
          <a:srcRect l="1992"/>
          <a:stretch/>
        </p:blipFill>
        <p:spPr>
          <a:xfrm>
            <a:off x="2843407" y="219054"/>
            <a:ext cx="8389381" cy="6419891"/>
          </a:xfrm>
          <a:prstGeom prst="rect">
            <a:avLst/>
          </a:prstGeom>
        </p:spPr>
      </p:pic>
      <p:sp>
        <p:nvSpPr>
          <p:cNvPr id="6" name="Title 5">
            <a:extLst>
              <a:ext uri="{FF2B5EF4-FFF2-40B4-BE49-F238E27FC236}">
                <a16:creationId xmlns:a16="http://schemas.microsoft.com/office/drawing/2014/main" id="{8BCF137C-6A05-5C5D-9553-F29FB162E20C}"/>
              </a:ext>
            </a:extLst>
          </p:cNvPr>
          <p:cNvSpPr>
            <a:spLocks noGrp="1"/>
          </p:cNvSpPr>
          <p:nvPr>
            <p:ph type="title"/>
          </p:nvPr>
        </p:nvSpPr>
        <p:spPr>
          <a:xfrm>
            <a:off x="494531" y="443836"/>
            <a:ext cx="8236109" cy="1172022"/>
          </a:xfrm>
        </p:spPr>
        <p:txBody>
          <a:bodyPr>
            <a:normAutofit fontScale="90000"/>
          </a:bodyPr>
          <a:lstStyle/>
          <a:p>
            <a:r>
              <a:rPr lang="en-AU" sz="4400" dirty="0"/>
              <a:t>Chapter 2:	Desperate Jonah.</a:t>
            </a:r>
            <a:br>
              <a:rPr lang="en-AU" dirty="0"/>
            </a:br>
            <a:br>
              <a:rPr lang="en-AU" dirty="0"/>
            </a:br>
            <a:endParaRPr lang="en-US" dirty="0"/>
          </a:p>
        </p:txBody>
      </p:sp>
    </p:spTree>
    <p:extLst>
      <p:ext uri="{BB962C8B-B14F-4D97-AF65-F5344CB8AC3E}">
        <p14:creationId xmlns:p14="http://schemas.microsoft.com/office/powerpoint/2010/main" val="85488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CF137C-6A05-5C5D-9553-F29FB162E20C}"/>
              </a:ext>
            </a:extLst>
          </p:cNvPr>
          <p:cNvSpPr>
            <a:spLocks noGrp="1"/>
          </p:cNvSpPr>
          <p:nvPr>
            <p:ph type="title"/>
          </p:nvPr>
        </p:nvSpPr>
        <p:spPr>
          <a:xfrm>
            <a:off x="1158411" y="325678"/>
            <a:ext cx="8236109" cy="984132"/>
          </a:xfrm>
        </p:spPr>
        <p:txBody>
          <a:bodyPr>
            <a:normAutofit fontScale="90000"/>
          </a:bodyPr>
          <a:lstStyle/>
          <a:p>
            <a:r>
              <a:rPr lang="en-AU" sz="4400" dirty="0"/>
              <a:t>Chapter 3:	Second Chance Jonah. </a:t>
            </a:r>
            <a:br>
              <a:rPr lang="en-AU" dirty="0"/>
            </a:br>
            <a:endParaRPr lang="en-US" dirty="0"/>
          </a:p>
        </p:txBody>
      </p:sp>
      <p:pic>
        <p:nvPicPr>
          <p:cNvPr id="7" name="Picture 6">
            <a:extLst>
              <a:ext uri="{FF2B5EF4-FFF2-40B4-BE49-F238E27FC236}">
                <a16:creationId xmlns:a16="http://schemas.microsoft.com/office/drawing/2014/main" id="{9AFF392D-214D-01A9-E33B-E2F153EE289A}"/>
              </a:ext>
            </a:extLst>
          </p:cNvPr>
          <p:cNvPicPr>
            <a:picLocks noChangeAspect="1"/>
          </p:cNvPicPr>
          <p:nvPr/>
        </p:nvPicPr>
        <p:blipFill>
          <a:blip r:embed="rId2"/>
          <a:stretch>
            <a:fillRect/>
          </a:stretch>
        </p:blipFill>
        <p:spPr>
          <a:xfrm>
            <a:off x="4910202" y="1585384"/>
            <a:ext cx="6764055" cy="5073042"/>
          </a:xfrm>
          <a:prstGeom prst="rect">
            <a:avLst/>
          </a:prstGeom>
        </p:spPr>
      </p:pic>
      <p:pic>
        <p:nvPicPr>
          <p:cNvPr id="8" name="Picture 7">
            <a:extLst>
              <a:ext uri="{FF2B5EF4-FFF2-40B4-BE49-F238E27FC236}">
                <a16:creationId xmlns:a16="http://schemas.microsoft.com/office/drawing/2014/main" id="{73D9B0A2-50EF-F033-6D9E-A445E36ACF30}"/>
              </a:ext>
            </a:extLst>
          </p:cNvPr>
          <p:cNvPicPr>
            <a:picLocks noChangeAspect="1"/>
          </p:cNvPicPr>
          <p:nvPr/>
        </p:nvPicPr>
        <p:blipFill>
          <a:blip r:embed="rId3"/>
          <a:stretch>
            <a:fillRect/>
          </a:stretch>
        </p:blipFill>
        <p:spPr>
          <a:xfrm>
            <a:off x="342377" y="1309810"/>
            <a:ext cx="6570869" cy="4928152"/>
          </a:xfrm>
          <a:prstGeom prst="rect">
            <a:avLst/>
          </a:prstGeom>
        </p:spPr>
      </p:pic>
    </p:spTree>
    <p:extLst>
      <p:ext uri="{BB962C8B-B14F-4D97-AF65-F5344CB8AC3E}">
        <p14:creationId xmlns:p14="http://schemas.microsoft.com/office/powerpoint/2010/main" val="373893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CF137C-6A05-5C5D-9553-F29FB162E20C}"/>
              </a:ext>
            </a:extLst>
          </p:cNvPr>
          <p:cNvSpPr>
            <a:spLocks noGrp="1"/>
          </p:cNvSpPr>
          <p:nvPr>
            <p:ph type="title"/>
          </p:nvPr>
        </p:nvSpPr>
        <p:spPr>
          <a:xfrm>
            <a:off x="644844" y="268471"/>
            <a:ext cx="9325874" cy="1172022"/>
          </a:xfrm>
        </p:spPr>
        <p:txBody>
          <a:bodyPr>
            <a:normAutofit fontScale="90000"/>
          </a:bodyPr>
          <a:lstStyle/>
          <a:p>
            <a:r>
              <a:rPr lang="en-AU" sz="4400" dirty="0"/>
              <a:t>Chapter 4:	Angry self-absorbed Jonah.</a:t>
            </a:r>
            <a:br>
              <a:rPr lang="en-AU" dirty="0"/>
            </a:br>
            <a:br>
              <a:rPr lang="en-AU" dirty="0"/>
            </a:br>
            <a:endParaRPr lang="en-US" dirty="0"/>
          </a:p>
        </p:txBody>
      </p:sp>
      <p:pic>
        <p:nvPicPr>
          <p:cNvPr id="4" name="Picture 3">
            <a:extLst>
              <a:ext uri="{FF2B5EF4-FFF2-40B4-BE49-F238E27FC236}">
                <a16:creationId xmlns:a16="http://schemas.microsoft.com/office/drawing/2014/main" id="{BBB63D12-4594-F3A2-A53F-9EA1997296DF}"/>
              </a:ext>
            </a:extLst>
          </p:cNvPr>
          <p:cNvPicPr>
            <a:picLocks noChangeAspect="1"/>
          </p:cNvPicPr>
          <p:nvPr/>
        </p:nvPicPr>
        <p:blipFill>
          <a:blip r:embed="rId2"/>
          <a:stretch>
            <a:fillRect/>
          </a:stretch>
        </p:blipFill>
        <p:spPr>
          <a:xfrm>
            <a:off x="3775799" y="1632768"/>
            <a:ext cx="8009351" cy="4805610"/>
          </a:xfrm>
          <a:prstGeom prst="rect">
            <a:avLst/>
          </a:prstGeom>
        </p:spPr>
      </p:pic>
    </p:spTree>
    <p:extLst>
      <p:ext uri="{BB962C8B-B14F-4D97-AF65-F5344CB8AC3E}">
        <p14:creationId xmlns:p14="http://schemas.microsoft.com/office/powerpoint/2010/main" val="1655622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70B9-DD9B-CFB6-B99A-EC45D90F2EF7}"/>
              </a:ext>
            </a:extLst>
          </p:cNvPr>
          <p:cNvSpPr>
            <a:spLocks noGrp="1"/>
          </p:cNvSpPr>
          <p:nvPr>
            <p:ph type="title"/>
          </p:nvPr>
        </p:nvSpPr>
        <p:spPr>
          <a:xfrm>
            <a:off x="193907" y="118159"/>
            <a:ext cx="11472000" cy="2809800"/>
          </a:xfrm>
        </p:spPr>
        <p:txBody>
          <a:bodyPr>
            <a:normAutofit fontScale="90000"/>
          </a:bodyPr>
          <a:lstStyle/>
          <a:p>
            <a:pPr marL="228600" lvl="0" indent="-101600">
              <a:lnSpc>
                <a:spcPct val="120000"/>
              </a:lnSpc>
            </a:pPr>
            <a:r>
              <a:rPr lang="en-AU" sz="4400" dirty="0"/>
              <a:t>Implied- </a:t>
            </a:r>
            <a:br>
              <a:rPr lang="en-AU" sz="4400" dirty="0"/>
            </a:br>
            <a:r>
              <a:rPr lang="en-AU" sz="4400" dirty="0"/>
              <a:t>Chapter 5:		Humble, repentant, surrendered 				Jonah.</a:t>
            </a:r>
            <a:br>
              <a:rPr lang="en-AU" dirty="0"/>
            </a:br>
            <a:endParaRPr lang="en-US" dirty="0"/>
          </a:p>
        </p:txBody>
      </p:sp>
    </p:spTree>
    <p:extLst>
      <p:ext uri="{BB962C8B-B14F-4D97-AF65-F5344CB8AC3E}">
        <p14:creationId xmlns:p14="http://schemas.microsoft.com/office/powerpoint/2010/main" val="1851958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70B9-DD9B-CFB6-B99A-EC45D90F2EF7}"/>
              </a:ext>
            </a:extLst>
          </p:cNvPr>
          <p:cNvSpPr>
            <a:spLocks noGrp="1"/>
          </p:cNvSpPr>
          <p:nvPr>
            <p:ph type="title"/>
          </p:nvPr>
        </p:nvSpPr>
        <p:spPr>
          <a:xfrm>
            <a:off x="193907" y="118159"/>
            <a:ext cx="11472000" cy="2809800"/>
          </a:xfrm>
        </p:spPr>
        <p:txBody>
          <a:bodyPr>
            <a:normAutofit fontScale="90000"/>
          </a:bodyPr>
          <a:lstStyle/>
          <a:p>
            <a:pPr marL="228600" lvl="0" indent="-101600">
              <a:lnSpc>
                <a:spcPct val="120000"/>
              </a:lnSpc>
            </a:pPr>
            <a:r>
              <a:rPr lang="en-AU" sz="4400" dirty="0"/>
              <a:t>Implied- </a:t>
            </a:r>
            <a:br>
              <a:rPr lang="en-AU" sz="4400" dirty="0"/>
            </a:br>
            <a:r>
              <a:rPr lang="en-AU" sz="4400" dirty="0"/>
              <a:t>Chapter 5:		Humble, repentant, surrendered 				Jonah.</a:t>
            </a:r>
            <a:br>
              <a:rPr lang="en-AU" dirty="0"/>
            </a:br>
            <a:endParaRPr lang="en-US" dirty="0"/>
          </a:p>
        </p:txBody>
      </p:sp>
      <p:sp>
        <p:nvSpPr>
          <p:cNvPr id="3" name="TextBox 2">
            <a:extLst>
              <a:ext uri="{FF2B5EF4-FFF2-40B4-BE49-F238E27FC236}">
                <a16:creationId xmlns:a16="http://schemas.microsoft.com/office/drawing/2014/main" id="{1FBC5DE5-D0F8-540E-C368-16EE9DB34E1A}"/>
              </a:ext>
            </a:extLst>
          </p:cNvPr>
          <p:cNvSpPr txBox="1"/>
          <p:nvPr/>
        </p:nvSpPr>
        <p:spPr>
          <a:xfrm>
            <a:off x="928585" y="2927959"/>
            <a:ext cx="10002644" cy="3323987"/>
          </a:xfrm>
          <a:prstGeom prst="rect">
            <a:avLst/>
          </a:prstGeom>
          <a:noFill/>
        </p:spPr>
        <p:txBody>
          <a:bodyPr wrap="square" rtlCol="0">
            <a:spAutoFit/>
          </a:bodyPr>
          <a:lstStyle/>
          <a:p>
            <a:r>
              <a:rPr lang="en-AU" sz="2800" b="1" dirty="0">
                <a:solidFill>
                  <a:schemeClr val="bg1"/>
                </a:solidFill>
              </a:rPr>
              <a:t>The fact that Jonah returned and then recorded the Book of Jonah</a:t>
            </a:r>
            <a:r>
              <a:rPr lang="en-AU" sz="2800" dirty="0">
                <a:solidFill>
                  <a:schemeClr val="bg1"/>
                </a:solidFill>
              </a:rPr>
              <a:t> for all to read and reflect upon, </a:t>
            </a:r>
            <a:r>
              <a:rPr lang="en-AU" sz="2800" b="1" dirty="0">
                <a:solidFill>
                  <a:schemeClr val="bg1"/>
                </a:solidFill>
              </a:rPr>
              <a:t>implies:</a:t>
            </a:r>
          </a:p>
          <a:p>
            <a:endParaRPr lang="en-AU" sz="2800" b="1" dirty="0">
              <a:solidFill>
                <a:schemeClr val="bg1"/>
              </a:solidFill>
            </a:endParaRPr>
          </a:p>
          <a:p>
            <a:r>
              <a:rPr lang="en-AU" sz="2800" b="1" dirty="0">
                <a:solidFill>
                  <a:schemeClr val="bg1"/>
                </a:solidFill>
              </a:rPr>
              <a:t> “The Word of the Lord came a third time to Jonah,</a:t>
            </a:r>
            <a:r>
              <a:rPr lang="en-AU" sz="2800" dirty="0">
                <a:solidFill>
                  <a:schemeClr val="bg1"/>
                </a:solidFill>
              </a:rPr>
              <a:t> </a:t>
            </a:r>
            <a:r>
              <a:rPr lang="en-AU" sz="2800" i="1" dirty="0">
                <a:solidFill>
                  <a:schemeClr val="bg1"/>
                </a:solidFill>
              </a:rPr>
              <a:t>“Record your life lesson of my scandalous love for all people, including your enemies, so those who take it to heart can reveal my heart.”  And Jonah obeyed the Lord’s command.”</a:t>
            </a:r>
            <a:endParaRPr lang="en-AU" sz="28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424792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169BF5-8DD3-CE20-B81B-D560187F716E}"/>
              </a:ext>
            </a:extLst>
          </p:cNvPr>
          <p:cNvSpPr txBox="1"/>
          <p:nvPr/>
        </p:nvSpPr>
        <p:spPr>
          <a:xfrm>
            <a:off x="2185747" y="2151727"/>
            <a:ext cx="8487939" cy="2554545"/>
          </a:xfrm>
          <a:prstGeom prst="rect">
            <a:avLst/>
          </a:prstGeom>
          <a:noFill/>
        </p:spPr>
        <p:txBody>
          <a:bodyPr wrap="square" rtlCol="0">
            <a:spAutoFit/>
          </a:bodyPr>
          <a:lstStyle/>
          <a:p>
            <a:r>
              <a:rPr lang="en-AU" sz="4000" dirty="0">
                <a:solidFill>
                  <a:schemeClr val="bg1"/>
                </a:solidFill>
                <a:latin typeface="Rockwell" panose="02060603020205020403" pitchFamily="18" charset="77"/>
              </a:rPr>
              <a:t>How do you respond to God’s outrageous scandalous love for your enemies?</a:t>
            </a:r>
          </a:p>
          <a:p>
            <a:endParaRPr lang="en-US" sz="4000" dirty="0">
              <a:solidFill>
                <a:schemeClr val="bg1"/>
              </a:solidFill>
            </a:endParaRPr>
          </a:p>
        </p:txBody>
      </p:sp>
    </p:spTree>
    <p:extLst>
      <p:ext uri="{BB962C8B-B14F-4D97-AF65-F5344CB8AC3E}">
        <p14:creationId xmlns:p14="http://schemas.microsoft.com/office/powerpoint/2010/main" val="333036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19"/>
        <p:cNvGrpSpPr/>
        <p:nvPr/>
      </p:nvGrpSpPr>
      <p:grpSpPr>
        <a:xfrm>
          <a:off x="0" y="0"/>
          <a:ext cx="0" cy="0"/>
          <a:chOff x="0" y="0"/>
          <a:chExt cx="0" cy="0"/>
        </a:xfrm>
      </p:grpSpPr>
      <p:sp>
        <p:nvSpPr>
          <p:cNvPr id="121" name="Google Shape;121;g123dfe64103_0_18"/>
          <p:cNvSpPr txBox="1">
            <a:spLocks noGrp="1"/>
          </p:cNvSpPr>
          <p:nvPr>
            <p:ph type="body" idx="1"/>
          </p:nvPr>
        </p:nvSpPr>
        <p:spPr>
          <a:xfrm>
            <a:off x="313911" y="463463"/>
            <a:ext cx="7590012" cy="6172030"/>
          </a:xfrm>
          <a:prstGeom prst="rect">
            <a:avLst/>
          </a:prstGeom>
          <a:noFill/>
          <a:ln>
            <a:noFill/>
          </a:ln>
        </p:spPr>
        <p:txBody>
          <a:bodyPr spcFirstLastPara="1" wrap="square" lIns="0" tIns="0" rIns="0" bIns="0" anchor="t" anchorCtr="0">
            <a:noAutofit/>
          </a:bodyPr>
          <a:lstStyle/>
          <a:p>
            <a:pPr marL="228600" lvl="0" indent="-101600" algn="l" rtl="0">
              <a:lnSpc>
                <a:spcPct val="120000"/>
              </a:lnSpc>
              <a:spcBef>
                <a:spcPts val="0"/>
              </a:spcBef>
              <a:spcAft>
                <a:spcPts val="0"/>
              </a:spcAft>
              <a:buSzPts val="2000"/>
              <a:buNone/>
            </a:pPr>
            <a:r>
              <a:rPr lang="en-AU" sz="2400" dirty="0"/>
              <a:t>John 3:16,17.</a:t>
            </a:r>
          </a:p>
          <a:p>
            <a:pPr marL="228600" indent="-101600">
              <a:spcBef>
                <a:spcPts val="0"/>
              </a:spcBef>
              <a:buSzPts val="2000"/>
              <a:buNone/>
            </a:pPr>
            <a:r>
              <a:rPr lang="en-AU" sz="2400" dirty="0"/>
              <a:t>Romans 3:9-18 Verse 9 “…are we any better? No not at all! We have already made the charge that Jews and Gentiles alike are all under sin.”</a:t>
            </a:r>
          </a:p>
          <a:p>
            <a:pPr marL="114300" indent="0">
              <a:buNone/>
            </a:pPr>
            <a:r>
              <a:rPr lang="en-AU" sz="2400" dirty="0"/>
              <a:t>Rom 10:9-15.</a:t>
            </a:r>
          </a:p>
          <a:p>
            <a:pPr marL="114300" indent="0">
              <a:buNone/>
            </a:pPr>
            <a:r>
              <a:rPr lang="en-AU" sz="2400" dirty="0"/>
              <a:t>2 Cor 5:11-21.</a:t>
            </a:r>
          </a:p>
          <a:p>
            <a:pPr marL="228600" indent="-101600">
              <a:spcBef>
                <a:spcPts val="0"/>
              </a:spcBef>
              <a:buSzPts val="2000"/>
              <a:buNone/>
            </a:pPr>
            <a:endParaRPr lang="en-AU" sz="2400" dirty="0"/>
          </a:p>
          <a:p>
            <a:pPr marL="228600" indent="-101600">
              <a:spcBef>
                <a:spcPts val="0"/>
              </a:spcBef>
              <a:buSzPts val="2000"/>
              <a:buNone/>
            </a:pPr>
            <a:r>
              <a:rPr lang="en-AU" sz="2400" dirty="0"/>
              <a:t>Mt 5:43-48  - Jesus Command to express His heart. </a:t>
            </a:r>
            <a:endParaRPr sz="2400" dirty="0"/>
          </a:p>
        </p:txBody>
      </p:sp>
      <p:pic>
        <p:nvPicPr>
          <p:cNvPr id="2" name="Google Shape;214;p7">
            <a:extLst>
              <a:ext uri="{FF2B5EF4-FFF2-40B4-BE49-F238E27FC236}">
                <a16:creationId xmlns:a16="http://schemas.microsoft.com/office/drawing/2014/main" id="{C15346B9-FFD5-ACD3-A630-31EEC0F627F5}"/>
              </a:ext>
            </a:extLst>
          </p:cNvPr>
          <p:cNvPicPr preferRelativeResize="0"/>
          <p:nvPr/>
        </p:nvPicPr>
        <p:blipFill rotWithShape="1">
          <a:blip r:embed="rId3">
            <a:alphaModFix/>
          </a:blip>
          <a:srcRect l="19218" r="30061" b="1"/>
          <a:stretch/>
        </p:blipFill>
        <p:spPr>
          <a:xfrm>
            <a:off x="8061288" y="1549083"/>
            <a:ext cx="4086900" cy="4172453"/>
          </a:xfrm>
          <a:custGeom>
            <a:avLst/>
            <a:gdLst/>
            <a:ahLst/>
            <a:cxnLst/>
            <a:rect l="l" t="t" r="r" b="b"/>
            <a:pathLst>
              <a:path w="5326462" h="5250743" extrusionOk="0">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ln>
            <a:noFill/>
          </a:ln>
        </p:spPr>
      </p:pic>
      <p:sp>
        <p:nvSpPr>
          <p:cNvPr id="120" name="Google Shape;120;g123dfe64103_0_18"/>
          <p:cNvSpPr txBox="1">
            <a:spLocks noGrp="1"/>
          </p:cNvSpPr>
          <p:nvPr>
            <p:ph type="title"/>
          </p:nvPr>
        </p:nvSpPr>
        <p:spPr>
          <a:xfrm>
            <a:off x="8945095" y="2042581"/>
            <a:ext cx="2770224" cy="3690198"/>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lt1"/>
              </a:buClr>
              <a:buSzPts val="3200"/>
              <a:buFont typeface="Rockwell"/>
              <a:buNone/>
            </a:pPr>
            <a:r>
              <a:rPr lang="en-US" sz="4000" dirty="0"/>
              <a:t>Looking Back </a:t>
            </a:r>
            <a:br>
              <a:rPr lang="en-US" sz="4000" dirty="0"/>
            </a:br>
            <a:br>
              <a:rPr lang="en-US" sz="1400" dirty="0"/>
            </a:br>
            <a:br>
              <a:rPr lang="en-US" sz="1400" dirty="0"/>
            </a:br>
            <a:br>
              <a:rPr lang="en-US" sz="1400" dirty="0"/>
            </a:br>
            <a:r>
              <a:rPr lang="en-US" sz="1400" dirty="0"/>
              <a:t> </a:t>
            </a:r>
            <a:r>
              <a:rPr lang="en-US" sz="4000" dirty="0"/>
              <a:t>Living Forward</a:t>
            </a:r>
            <a:endParaRPr sz="4000" dirty="0"/>
          </a:p>
        </p:txBody>
      </p:sp>
    </p:spTree>
    <p:extLst>
      <p:ext uri="{BB962C8B-B14F-4D97-AF65-F5344CB8AC3E}">
        <p14:creationId xmlns:p14="http://schemas.microsoft.com/office/powerpoint/2010/main" val="175496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g123dfe64103_0_18"/>
          <p:cNvSpPr txBox="1">
            <a:spLocks noGrp="1"/>
          </p:cNvSpPr>
          <p:nvPr>
            <p:ph type="body" idx="1"/>
          </p:nvPr>
        </p:nvSpPr>
        <p:spPr>
          <a:xfrm>
            <a:off x="172869" y="212942"/>
            <a:ext cx="7931471" cy="6172030"/>
          </a:xfrm>
          <a:prstGeom prst="rect">
            <a:avLst/>
          </a:prstGeom>
          <a:noFill/>
          <a:ln>
            <a:noFill/>
          </a:ln>
        </p:spPr>
        <p:txBody>
          <a:bodyPr spcFirstLastPara="1" wrap="square" lIns="0" tIns="0" rIns="0" bIns="0" anchor="t" anchorCtr="0">
            <a:noAutofit/>
          </a:bodyPr>
          <a:lstStyle/>
          <a:p>
            <a:pPr marL="228600" indent="-101600">
              <a:spcBef>
                <a:spcPts val="0"/>
              </a:spcBef>
              <a:buSzPts val="2000"/>
              <a:buNone/>
            </a:pPr>
            <a:r>
              <a:rPr lang="en-AU" sz="2800" dirty="0"/>
              <a:t>Mt 5:43-48 - Jesus Command to reveal His heart. </a:t>
            </a:r>
          </a:p>
          <a:p>
            <a:pPr marL="228600" indent="-101600">
              <a:spcBef>
                <a:spcPts val="0"/>
              </a:spcBef>
              <a:buSzPts val="2000"/>
              <a:buNone/>
            </a:pPr>
            <a:endParaRPr lang="en-AU" sz="2400" dirty="0"/>
          </a:p>
          <a:p>
            <a:pPr marL="228600" indent="-101600">
              <a:spcBef>
                <a:spcPts val="0"/>
              </a:spcBef>
              <a:buSzPts val="2000"/>
              <a:buNone/>
            </a:pPr>
            <a:r>
              <a:rPr lang="en-AU" sz="2400" dirty="0"/>
              <a:t>“You have heard that it was said, ‘Love your neighbour and hate your enemy.’ But I tell you, love your enemies and pray for those who persecute you, that you may be children of your Father in heaven. He causes his sun to rise on the evil and the good, and sends rain on the righteous and the unrighteous. If you love those who love you, what reward will you get? Are not even the tax collectors doing that? And if you greet only your own people, what are you doing more than others? Do not even pagans do that? Be perfect, therefore, as your heavenly Father is perfect.”</a:t>
            </a:r>
          </a:p>
          <a:p>
            <a:pPr marL="228600" indent="-101600">
              <a:spcBef>
                <a:spcPts val="0"/>
              </a:spcBef>
              <a:buSzPts val="2000"/>
              <a:buNone/>
            </a:pPr>
            <a:endParaRPr sz="2400" dirty="0"/>
          </a:p>
        </p:txBody>
      </p:sp>
      <p:pic>
        <p:nvPicPr>
          <p:cNvPr id="2" name="Google Shape;214;p7">
            <a:extLst>
              <a:ext uri="{FF2B5EF4-FFF2-40B4-BE49-F238E27FC236}">
                <a16:creationId xmlns:a16="http://schemas.microsoft.com/office/drawing/2014/main" id="{C15346B9-FFD5-ACD3-A630-31EEC0F627F5}"/>
              </a:ext>
            </a:extLst>
          </p:cNvPr>
          <p:cNvPicPr preferRelativeResize="0"/>
          <p:nvPr/>
        </p:nvPicPr>
        <p:blipFill rotWithShape="1">
          <a:blip r:embed="rId3">
            <a:alphaModFix/>
          </a:blip>
          <a:srcRect l="19218" r="30061" b="1"/>
          <a:stretch/>
        </p:blipFill>
        <p:spPr>
          <a:xfrm>
            <a:off x="8423783" y="1549084"/>
            <a:ext cx="3636723" cy="3574062"/>
          </a:xfrm>
          <a:custGeom>
            <a:avLst/>
            <a:gdLst/>
            <a:ahLst/>
            <a:cxnLst/>
            <a:rect l="l" t="t" r="r" b="b"/>
            <a:pathLst>
              <a:path w="5326462" h="5250743" extrusionOk="0">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ln>
            <a:noFill/>
          </a:ln>
        </p:spPr>
      </p:pic>
      <p:sp>
        <p:nvSpPr>
          <p:cNvPr id="120" name="Google Shape;120;g123dfe64103_0_18"/>
          <p:cNvSpPr txBox="1">
            <a:spLocks noGrp="1"/>
          </p:cNvSpPr>
          <p:nvPr>
            <p:ph type="title"/>
          </p:nvPr>
        </p:nvSpPr>
        <p:spPr>
          <a:xfrm>
            <a:off x="8686771" y="2147947"/>
            <a:ext cx="3373735" cy="2323845"/>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lt1"/>
              </a:buClr>
              <a:buSzPts val="3200"/>
              <a:buFont typeface="Rockwell"/>
              <a:buNone/>
            </a:pPr>
            <a:r>
              <a:rPr lang="en-US" dirty="0"/>
              <a:t>Looking Back </a:t>
            </a:r>
            <a:br>
              <a:rPr lang="en-US" dirty="0"/>
            </a:br>
            <a:br>
              <a:rPr lang="en-US" dirty="0"/>
            </a:br>
            <a:br>
              <a:rPr lang="en-US" dirty="0"/>
            </a:br>
            <a:r>
              <a:rPr lang="en-US" dirty="0"/>
              <a:t> Living Forward</a:t>
            </a:r>
            <a:endParaRPr dirty="0"/>
          </a:p>
        </p:txBody>
      </p:sp>
    </p:spTree>
    <p:extLst>
      <p:ext uri="{BB962C8B-B14F-4D97-AF65-F5344CB8AC3E}">
        <p14:creationId xmlns:p14="http://schemas.microsoft.com/office/powerpoint/2010/main" val="1598492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g123dfe64103_0_18"/>
          <p:cNvSpPr txBox="1">
            <a:spLocks noGrp="1"/>
          </p:cNvSpPr>
          <p:nvPr>
            <p:ph type="body" idx="1"/>
          </p:nvPr>
        </p:nvSpPr>
        <p:spPr>
          <a:xfrm>
            <a:off x="172869" y="212943"/>
            <a:ext cx="7931471" cy="5496482"/>
          </a:xfrm>
          <a:prstGeom prst="rect">
            <a:avLst/>
          </a:prstGeom>
          <a:noFill/>
          <a:ln>
            <a:noFill/>
          </a:ln>
        </p:spPr>
        <p:txBody>
          <a:bodyPr spcFirstLastPara="1" wrap="square" lIns="0" tIns="0" rIns="0" bIns="0" anchor="t" anchorCtr="0">
            <a:noAutofit/>
          </a:bodyPr>
          <a:lstStyle/>
          <a:p>
            <a:pPr marL="228600" indent="-101600">
              <a:spcBef>
                <a:spcPts val="0"/>
              </a:spcBef>
              <a:buSzPts val="2000"/>
              <a:buNone/>
            </a:pPr>
            <a:r>
              <a:rPr lang="en-AU" sz="2800" dirty="0"/>
              <a:t>Mt 5:43-48 - Jesus Command to reveal His heart. </a:t>
            </a:r>
          </a:p>
          <a:p>
            <a:pPr marL="228600" indent="-101600">
              <a:spcBef>
                <a:spcPts val="0"/>
              </a:spcBef>
              <a:buSzPts val="2000"/>
              <a:buNone/>
            </a:pPr>
            <a:endParaRPr lang="en-AU" sz="2400" dirty="0"/>
          </a:p>
          <a:p>
            <a:pPr marL="228600" indent="-101600">
              <a:spcBef>
                <a:spcPts val="0"/>
              </a:spcBef>
              <a:buSzPts val="2000"/>
              <a:buNone/>
            </a:pPr>
            <a:r>
              <a:rPr lang="en-AU" sz="2400" dirty="0"/>
              <a:t>“You have heard that it was said, ‘Love your neighbour and hate your enemy.’ But I tell you, </a:t>
            </a:r>
            <a:r>
              <a:rPr lang="en-AU" sz="2800" b="1" i="1" u="sng" dirty="0">
                <a:solidFill>
                  <a:srgbClr val="FFFF00"/>
                </a:solidFill>
              </a:rPr>
              <a:t>love</a:t>
            </a:r>
            <a:r>
              <a:rPr lang="en-AU" sz="2400" dirty="0"/>
              <a:t> your enemies </a:t>
            </a:r>
            <a:r>
              <a:rPr lang="en-AU" sz="2800" b="1" i="1" u="sng" dirty="0">
                <a:solidFill>
                  <a:srgbClr val="FFFF00"/>
                </a:solidFill>
              </a:rPr>
              <a:t>and pray for</a:t>
            </a:r>
            <a:r>
              <a:rPr lang="en-AU" sz="2400" i="1" dirty="0"/>
              <a:t> </a:t>
            </a:r>
            <a:r>
              <a:rPr lang="en-AU" sz="2400" dirty="0"/>
              <a:t>those who persecute you, </a:t>
            </a:r>
            <a:r>
              <a:rPr lang="en-AU" sz="2800" b="1" i="1" u="sng" dirty="0">
                <a:solidFill>
                  <a:srgbClr val="FFFF00"/>
                </a:solidFill>
              </a:rPr>
              <a:t>that you may be</a:t>
            </a:r>
            <a:r>
              <a:rPr lang="en-AU" sz="2400" dirty="0"/>
              <a:t> children of your Father in heaven. </a:t>
            </a:r>
            <a:r>
              <a:rPr lang="en-AU" sz="1800" dirty="0">
                <a:solidFill>
                  <a:schemeClr val="accent3"/>
                </a:solidFill>
              </a:rPr>
              <a:t>He causes his sun to rise on the evil and the good, and sends rain on the righteous and the unrighteous. If you love those who love you, what reward will you get? Are not even the tax collectors doing that? And if you greet only your own people, what are you doing more than others? Do not even pagans do that?</a:t>
            </a:r>
            <a:r>
              <a:rPr lang="en-AU" sz="1800" dirty="0">
                <a:solidFill>
                  <a:schemeClr val="tx2"/>
                </a:solidFill>
              </a:rPr>
              <a:t> </a:t>
            </a:r>
            <a:r>
              <a:rPr lang="en-AU" sz="2400" b="1" i="1" u="sng" dirty="0">
                <a:solidFill>
                  <a:srgbClr val="FFFF00"/>
                </a:solidFill>
              </a:rPr>
              <a:t>Be</a:t>
            </a:r>
            <a:r>
              <a:rPr lang="en-AU" sz="2400" dirty="0"/>
              <a:t> </a:t>
            </a:r>
            <a:r>
              <a:rPr lang="en-AU" sz="1800" dirty="0">
                <a:solidFill>
                  <a:schemeClr val="accent3"/>
                </a:solidFill>
              </a:rPr>
              <a:t>perfect, therefore</a:t>
            </a:r>
            <a:r>
              <a:rPr lang="en-AU" sz="1800" dirty="0"/>
              <a:t>, </a:t>
            </a:r>
            <a:r>
              <a:rPr lang="en-AU" sz="2800" b="1" i="1" u="sng" dirty="0">
                <a:solidFill>
                  <a:srgbClr val="FFFF00"/>
                </a:solidFill>
              </a:rPr>
              <a:t>as your heavenly Father is </a:t>
            </a:r>
            <a:r>
              <a:rPr lang="en-AU" sz="1800" dirty="0">
                <a:solidFill>
                  <a:schemeClr val="accent3"/>
                </a:solidFill>
              </a:rPr>
              <a:t>perfect.”</a:t>
            </a:r>
          </a:p>
          <a:p>
            <a:pPr marL="228600" indent="-101600">
              <a:spcBef>
                <a:spcPts val="0"/>
              </a:spcBef>
              <a:buSzPts val="2000"/>
              <a:buNone/>
            </a:pPr>
            <a:endParaRPr lang="en-AU" sz="2400" dirty="0"/>
          </a:p>
        </p:txBody>
      </p:sp>
      <p:pic>
        <p:nvPicPr>
          <p:cNvPr id="2" name="Google Shape;214;p7">
            <a:extLst>
              <a:ext uri="{FF2B5EF4-FFF2-40B4-BE49-F238E27FC236}">
                <a16:creationId xmlns:a16="http://schemas.microsoft.com/office/drawing/2014/main" id="{C15346B9-FFD5-ACD3-A630-31EEC0F627F5}"/>
              </a:ext>
            </a:extLst>
          </p:cNvPr>
          <p:cNvPicPr preferRelativeResize="0"/>
          <p:nvPr/>
        </p:nvPicPr>
        <p:blipFill rotWithShape="1">
          <a:blip r:embed="rId3">
            <a:alphaModFix/>
          </a:blip>
          <a:srcRect l="19218" r="30061" b="1"/>
          <a:stretch/>
        </p:blipFill>
        <p:spPr>
          <a:xfrm>
            <a:off x="8423783" y="1549084"/>
            <a:ext cx="3636723" cy="3574062"/>
          </a:xfrm>
          <a:custGeom>
            <a:avLst/>
            <a:gdLst/>
            <a:ahLst/>
            <a:cxnLst/>
            <a:rect l="l" t="t" r="r" b="b"/>
            <a:pathLst>
              <a:path w="5326462" h="5250743" extrusionOk="0">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ln>
            <a:noFill/>
          </a:ln>
        </p:spPr>
      </p:pic>
      <p:sp>
        <p:nvSpPr>
          <p:cNvPr id="120" name="Google Shape;120;g123dfe64103_0_18"/>
          <p:cNvSpPr txBox="1">
            <a:spLocks noGrp="1"/>
          </p:cNvSpPr>
          <p:nvPr>
            <p:ph type="title"/>
          </p:nvPr>
        </p:nvSpPr>
        <p:spPr>
          <a:xfrm>
            <a:off x="8686771" y="2147947"/>
            <a:ext cx="3373735" cy="2323845"/>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lt1"/>
              </a:buClr>
              <a:buSzPts val="3200"/>
              <a:buFont typeface="Rockwell"/>
              <a:buNone/>
            </a:pPr>
            <a:r>
              <a:rPr lang="en-US" dirty="0"/>
              <a:t>Looking Back </a:t>
            </a:r>
            <a:br>
              <a:rPr lang="en-US" dirty="0"/>
            </a:br>
            <a:br>
              <a:rPr lang="en-US" dirty="0"/>
            </a:br>
            <a:br>
              <a:rPr lang="en-US" dirty="0"/>
            </a:br>
            <a:r>
              <a:rPr lang="en-US" dirty="0"/>
              <a:t> Living Forward</a:t>
            </a:r>
            <a:endParaRPr dirty="0"/>
          </a:p>
        </p:txBody>
      </p:sp>
      <p:sp>
        <p:nvSpPr>
          <p:cNvPr id="3" name="TextBox 2">
            <a:extLst>
              <a:ext uri="{FF2B5EF4-FFF2-40B4-BE49-F238E27FC236}">
                <a16:creationId xmlns:a16="http://schemas.microsoft.com/office/drawing/2014/main" id="{D3D27ED0-FAF4-AC9E-245D-C7E0C00160B3}"/>
              </a:ext>
            </a:extLst>
          </p:cNvPr>
          <p:cNvSpPr txBox="1"/>
          <p:nvPr/>
        </p:nvSpPr>
        <p:spPr>
          <a:xfrm>
            <a:off x="358697" y="5665770"/>
            <a:ext cx="11474605" cy="738664"/>
          </a:xfrm>
          <a:prstGeom prst="rect">
            <a:avLst/>
          </a:prstGeom>
          <a:noFill/>
        </p:spPr>
        <p:txBody>
          <a:bodyPr wrap="square" rtlCol="0">
            <a:spAutoFit/>
          </a:bodyPr>
          <a:lstStyle/>
          <a:p>
            <a:r>
              <a:rPr lang="en-AU" sz="2800" dirty="0">
                <a:solidFill>
                  <a:srgbClr val="FFC000"/>
                </a:solidFill>
              </a:rPr>
              <a:t>DOING obedient actions leads to BEING transformed in the heart.</a:t>
            </a:r>
          </a:p>
          <a:p>
            <a:endParaRPr lang="en-US" dirty="0"/>
          </a:p>
        </p:txBody>
      </p:sp>
    </p:spTree>
    <p:extLst>
      <p:ext uri="{BB962C8B-B14F-4D97-AF65-F5344CB8AC3E}">
        <p14:creationId xmlns:p14="http://schemas.microsoft.com/office/powerpoint/2010/main" val="882038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g123dfe64103_0_18"/>
          <p:cNvSpPr txBox="1">
            <a:spLocks noGrp="1"/>
          </p:cNvSpPr>
          <p:nvPr>
            <p:ph type="body" idx="1"/>
          </p:nvPr>
        </p:nvSpPr>
        <p:spPr>
          <a:xfrm>
            <a:off x="812449" y="5672322"/>
            <a:ext cx="6237716" cy="785838"/>
          </a:xfrm>
          <a:prstGeom prst="rect">
            <a:avLst/>
          </a:prstGeom>
          <a:noFill/>
          <a:ln>
            <a:noFill/>
          </a:ln>
        </p:spPr>
        <p:txBody>
          <a:bodyPr spcFirstLastPara="1" wrap="square" lIns="0" tIns="0" rIns="0" bIns="0" anchor="t" anchorCtr="0">
            <a:noAutofit/>
          </a:bodyPr>
          <a:lstStyle/>
          <a:p>
            <a:pPr marL="228600" lvl="0" indent="-101600" algn="l" rtl="0">
              <a:lnSpc>
                <a:spcPct val="120000"/>
              </a:lnSpc>
              <a:spcBef>
                <a:spcPts val="0"/>
              </a:spcBef>
              <a:spcAft>
                <a:spcPts val="0"/>
              </a:spcAft>
              <a:buSzPts val="2000"/>
              <a:buNone/>
            </a:pPr>
            <a:r>
              <a:rPr lang="en-AU" sz="2400" dirty="0"/>
              <a:t>Corrie Ten Boom – Ambassador of God</a:t>
            </a:r>
          </a:p>
          <a:p>
            <a:pPr marL="228600" lvl="0" indent="-101600" algn="l" rtl="0">
              <a:lnSpc>
                <a:spcPct val="120000"/>
              </a:lnSpc>
              <a:spcBef>
                <a:spcPts val="0"/>
              </a:spcBef>
              <a:spcAft>
                <a:spcPts val="0"/>
              </a:spcAft>
              <a:buSzPts val="2000"/>
              <a:buNone/>
            </a:pPr>
            <a:r>
              <a:rPr lang="en-AU" sz="2400" dirty="0"/>
              <a:t>- Daughter of her Father in Heaven.</a:t>
            </a:r>
            <a:endParaRPr sz="2400" dirty="0"/>
          </a:p>
        </p:txBody>
      </p:sp>
      <p:pic>
        <p:nvPicPr>
          <p:cNvPr id="2" name="Google Shape;214;p7">
            <a:extLst>
              <a:ext uri="{FF2B5EF4-FFF2-40B4-BE49-F238E27FC236}">
                <a16:creationId xmlns:a16="http://schemas.microsoft.com/office/drawing/2014/main" id="{C15346B9-FFD5-ACD3-A630-31EEC0F627F5}"/>
              </a:ext>
            </a:extLst>
          </p:cNvPr>
          <p:cNvPicPr preferRelativeResize="0"/>
          <p:nvPr/>
        </p:nvPicPr>
        <p:blipFill rotWithShape="1">
          <a:blip r:embed="rId3">
            <a:alphaModFix/>
          </a:blip>
          <a:srcRect l="19218" r="30061" b="1"/>
          <a:stretch/>
        </p:blipFill>
        <p:spPr>
          <a:xfrm>
            <a:off x="8061288" y="1549083"/>
            <a:ext cx="4086900" cy="4172453"/>
          </a:xfrm>
          <a:custGeom>
            <a:avLst/>
            <a:gdLst/>
            <a:ahLst/>
            <a:cxnLst/>
            <a:rect l="l" t="t" r="r" b="b"/>
            <a:pathLst>
              <a:path w="5326462" h="5250743" extrusionOk="0">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ln>
            <a:noFill/>
          </a:ln>
        </p:spPr>
      </p:pic>
      <p:sp>
        <p:nvSpPr>
          <p:cNvPr id="120" name="Google Shape;120;g123dfe64103_0_18"/>
          <p:cNvSpPr txBox="1">
            <a:spLocks noGrp="1"/>
          </p:cNvSpPr>
          <p:nvPr>
            <p:ph type="title"/>
          </p:nvPr>
        </p:nvSpPr>
        <p:spPr>
          <a:xfrm>
            <a:off x="8945095" y="2042581"/>
            <a:ext cx="2770224" cy="3690198"/>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lt1"/>
              </a:buClr>
              <a:buSzPts val="3200"/>
              <a:buFont typeface="Rockwell"/>
              <a:buNone/>
            </a:pPr>
            <a:r>
              <a:rPr lang="en-US" sz="4000" dirty="0"/>
              <a:t>Looking Back </a:t>
            </a:r>
            <a:br>
              <a:rPr lang="en-US" sz="4000" dirty="0"/>
            </a:br>
            <a:br>
              <a:rPr lang="en-US" sz="1400" dirty="0"/>
            </a:br>
            <a:br>
              <a:rPr lang="en-US" sz="1400" dirty="0"/>
            </a:br>
            <a:br>
              <a:rPr lang="en-US" sz="1400" dirty="0"/>
            </a:br>
            <a:r>
              <a:rPr lang="en-US" sz="1400" dirty="0"/>
              <a:t> </a:t>
            </a:r>
            <a:r>
              <a:rPr lang="en-US" sz="4000" dirty="0"/>
              <a:t>Living Forward</a:t>
            </a:r>
            <a:endParaRPr sz="4000" dirty="0"/>
          </a:p>
        </p:txBody>
      </p:sp>
      <p:sp>
        <p:nvSpPr>
          <p:cNvPr id="3" name="TextBox 2">
            <a:extLst>
              <a:ext uri="{FF2B5EF4-FFF2-40B4-BE49-F238E27FC236}">
                <a16:creationId xmlns:a16="http://schemas.microsoft.com/office/drawing/2014/main" id="{63C2A38E-7347-E21F-9FC9-EF8B6EDB5D34}"/>
              </a:ext>
            </a:extLst>
          </p:cNvPr>
          <p:cNvSpPr txBox="1"/>
          <p:nvPr/>
        </p:nvSpPr>
        <p:spPr>
          <a:xfrm>
            <a:off x="461473" y="196840"/>
            <a:ext cx="6362462" cy="1323439"/>
          </a:xfrm>
          <a:prstGeom prst="rect">
            <a:avLst/>
          </a:prstGeom>
          <a:noFill/>
        </p:spPr>
        <p:txBody>
          <a:bodyPr wrap="square" rtlCol="0">
            <a:spAutoFit/>
          </a:bodyPr>
          <a:lstStyle/>
          <a:p>
            <a:r>
              <a:rPr lang="en-US" sz="4000" dirty="0">
                <a:solidFill>
                  <a:schemeClr val="bg1"/>
                </a:solidFill>
              </a:rPr>
              <a:t>The Transforming power of God’s Outrageous Love</a:t>
            </a:r>
          </a:p>
        </p:txBody>
      </p:sp>
      <p:pic>
        <p:nvPicPr>
          <p:cNvPr id="5" name="Picture 4">
            <a:extLst>
              <a:ext uri="{FF2B5EF4-FFF2-40B4-BE49-F238E27FC236}">
                <a16:creationId xmlns:a16="http://schemas.microsoft.com/office/drawing/2014/main" id="{84034418-E110-A5E0-0CB6-63A26EBAC66D}"/>
              </a:ext>
            </a:extLst>
          </p:cNvPr>
          <p:cNvPicPr>
            <a:picLocks noChangeAspect="1"/>
          </p:cNvPicPr>
          <p:nvPr/>
        </p:nvPicPr>
        <p:blipFill>
          <a:blip r:embed="rId4"/>
          <a:stretch>
            <a:fillRect/>
          </a:stretch>
        </p:blipFill>
        <p:spPr>
          <a:xfrm>
            <a:off x="235244" y="1720641"/>
            <a:ext cx="6814921" cy="3829336"/>
          </a:xfrm>
          <a:prstGeom prst="rect">
            <a:avLst/>
          </a:prstGeom>
        </p:spPr>
      </p:pic>
      <p:sp>
        <p:nvSpPr>
          <p:cNvPr id="6" name="TextBox 5">
            <a:extLst>
              <a:ext uri="{FF2B5EF4-FFF2-40B4-BE49-F238E27FC236}">
                <a16:creationId xmlns:a16="http://schemas.microsoft.com/office/drawing/2014/main" id="{0EC206D0-1B63-316D-5F82-38AB06B82760}"/>
              </a:ext>
            </a:extLst>
          </p:cNvPr>
          <p:cNvSpPr txBox="1"/>
          <p:nvPr/>
        </p:nvSpPr>
        <p:spPr>
          <a:xfrm>
            <a:off x="7791189" y="350728"/>
            <a:ext cx="4233797" cy="1169551"/>
          </a:xfrm>
          <a:prstGeom prst="rect">
            <a:avLst/>
          </a:prstGeom>
          <a:noFill/>
        </p:spPr>
        <p:txBody>
          <a:bodyPr wrap="square" rtlCol="0">
            <a:spAutoFit/>
          </a:bodyPr>
          <a:lstStyle/>
          <a:p>
            <a:r>
              <a:rPr lang="en-AU" sz="2800" dirty="0">
                <a:solidFill>
                  <a:schemeClr val="bg1"/>
                </a:solidFill>
                <a:latin typeface="Rockwell" panose="02060603020205020403" pitchFamily="18" charset="77"/>
              </a:rPr>
              <a:t>Mt 5:43-48  - Jesus  own heart. </a:t>
            </a:r>
          </a:p>
          <a:p>
            <a:endParaRPr lang="en-US" dirty="0"/>
          </a:p>
        </p:txBody>
      </p:sp>
    </p:spTree>
    <p:extLst>
      <p:ext uri="{BB962C8B-B14F-4D97-AF65-F5344CB8AC3E}">
        <p14:creationId xmlns:p14="http://schemas.microsoft.com/office/powerpoint/2010/main" val="116478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Jonah 2:10 – 4:4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946230" y="1217228"/>
            <a:ext cx="10684568" cy="461664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6</a:t>
            </a: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When the news reached the king of Nineveh, he rose from his throne, took off his royal robes, covered himself with sackcloth and sat down in the dust.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7</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Then he issued a proclamation in Nineveh: "By the decree of the king and his nobles: Do not let any man or beast, herd or flock, taste anything; do not let them eat or drink.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8</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But let man and beast be covered with sackcloth. Let everyone call urgently on God. Let them give up their evil ways and their violence.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9</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Who knows? God may yet relent and with compassion turn from his fierce anger so that we will not perish."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219482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169BF5-8DD3-CE20-B81B-D560187F716E}"/>
              </a:ext>
            </a:extLst>
          </p:cNvPr>
          <p:cNvSpPr txBox="1"/>
          <p:nvPr/>
        </p:nvSpPr>
        <p:spPr>
          <a:xfrm>
            <a:off x="1515635" y="796396"/>
            <a:ext cx="8487939" cy="2554545"/>
          </a:xfrm>
          <a:prstGeom prst="rect">
            <a:avLst/>
          </a:prstGeom>
          <a:noFill/>
        </p:spPr>
        <p:txBody>
          <a:bodyPr wrap="square" rtlCol="0">
            <a:spAutoFit/>
          </a:bodyPr>
          <a:lstStyle/>
          <a:p>
            <a:pPr algn="ctr"/>
            <a:r>
              <a:rPr lang="en-AU" sz="4000" dirty="0">
                <a:solidFill>
                  <a:schemeClr val="bg1"/>
                </a:solidFill>
                <a:latin typeface="Rockwell" panose="02060603020205020403" pitchFamily="18" charset="77"/>
              </a:rPr>
              <a:t>How </a:t>
            </a:r>
            <a:r>
              <a:rPr lang="en-AU" sz="4000" b="1" i="1" u="sng" dirty="0">
                <a:solidFill>
                  <a:schemeClr val="bg1"/>
                </a:solidFill>
                <a:latin typeface="Rockwell" panose="02060603020205020403" pitchFamily="18" charset="77"/>
              </a:rPr>
              <a:t>will</a:t>
            </a:r>
            <a:r>
              <a:rPr lang="en-AU" sz="4000" dirty="0">
                <a:solidFill>
                  <a:schemeClr val="bg1"/>
                </a:solidFill>
                <a:latin typeface="Rockwell" panose="02060603020205020403" pitchFamily="18" charset="77"/>
              </a:rPr>
              <a:t> you respond to God’s outrageous scandalous love for your enemies?</a:t>
            </a:r>
          </a:p>
          <a:p>
            <a:endParaRPr lang="en-US" sz="4000" dirty="0">
              <a:solidFill>
                <a:schemeClr val="bg1"/>
              </a:solidFill>
            </a:endParaRPr>
          </a:p>
        </p:txBody>
      </p:sp>
      <p:sp>
        <p:nvSpPr>
          <p:cNvPr id="3" name="TextBox 2">
            <a:extLst>
              <a:ext uri="{FF2B5EF4-FFF2-40B4-BE49-F238E27FC236}">
                <a16:creationId xmlns:a16="http://schemas.microsoft.com/office/drawing/2014/main" id="{D4CF2376-84DC-C881-5FF9-ED178A1B2E09}"/>
              </a:ext>
            </a:extLst>
          </p:cNvPr>
          <p:cNvSpPr txBox="1"/>
          <p:nvPr/>
        </p:nvSpPr>
        <p:spPr>
          <a:xfrm>
            <a:off x="1349297" y="3660947"/>
            <a:ext cx="8820614" cy="2400657"/>
          </a:xfrm>
          <a:prstGeom prst="rect">
            <a:avLst/>
          </a:prstGeom>
          <a:noFill/>
        </p:spPr>
        <p:txBody>
          <a:bodyPr wrap="square" rtlCol="0">
            <a:spAutoFit/>
          </a:bodyPr>
          <a:lstStyle/>
          <a:p>
            <a:pPr algn="ctr"/>
            <a:r>
              <a:rPr lang="en-AU" sz="4000" dirty="0">
                <a:solidFill>
                  <a:srgbClr val="FFFF00"/>
                </a:solidFill>
                <a:latin typeface="Rockwell" panose="02060603020205020403" pitchFamily="18" charset="77"/>
              </a:rPr>
              <a:t>I can’t.   But God can.   So I will.</a:t>
            </a:r>
          </a:p>
          <a:p>
            <a:pPr algn="ctr"/>
            <a:endParaRPr lang="en-AU" sz="3200" dirty="0">
              <a:solidFill>
                <a:schemeClr val="bg1"/>
              </a:solidFill>
              <a:latin typeface="Rockwell" panose="02060603020205020403" pitchFamily="18" charset="77"/>
            </a:endParaRPr>
          </a:p>
          <a:p>
            <a:pPr algn="ctr"/>
            <a:r>
              <a:rPr lang="en-AU" sz="3200" dirty="0">
                <a:solidFill>
                  <a:schemeClr val="bg1"/>
                </a:solidFill>
                <a:latin typeface="Rockwell" panose="02060603020205020403" pitchFamily="18" charset="77"/>
              </a:rPr>
              <a:t>Be the scandal, as sons and daughters of your Father in heaven, in surrender to Jesus.</a:t>
            </a:r>
          </a:p>
          <a:p>
            <a:endParaRPr lang="en-US" dirty="0"/>
          </a:p>
        </p:txBody>
      </p:sp>
    </p:spTree>
    <p:extLst>
      <p:ext uri="{BB962C8B-B14F-4D97-AF65-F5344CB8AC3E}">
        <p14:creationId xmlns:p14="http://schemas.microsoft.com/office/powerpoint/2010/main" val="1238386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Jonah 2:10 – 4:4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858077" y="1317967"/>
            <a:ext cx="10684568" cy="489364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10</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When God saw what they did and how they turned from their evil ways, he had compassion and did not bring upon them the destruction he had threatened.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4:1</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But Jonah was greatly displeased and became angry.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He prayed to the Lord , "O Lord , is this not what I said when I was still at home? That is why I was so quick to flee to Tarshish. I knew that you are a gracious and compassionate God, slow to anger and abounding in love, a God who relents from sending calamity.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3</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Now, O Lord , take away my life, for it is better for me to die than to live."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4</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But the Lord replied, "Have you any right to be angry?" </a:t>
            </a:r>
          </a:p>
        </p:txBody>
      </p:sp>
    </p:spTree>
    <p:extLst>
      <p:ext uri="{BB962C8B-B14F-4D97-AF65-F5344CB8AC3E}">
        <p14:creationId xmlns:p14="http://schemas.microsoft.com/office/powerpoint/2010/main" val="207322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
        <p:cNvGrpSpPr/>
        <p:nvPr/>
      </p:nvGrpSpPr>
      <p:grpSpPr>
        <a:xfrm>
          <a:off x="0" y="0"/>
          <a:ext cx="0" cy="0"/>
          <a:chOff x="0" y="0"/>
          <a:chExt cx="0" cy="0"/>
        </a:xfrm>
      </p:grpSpPr>
      <p:sp>
        <p:nvSpPr>
          <p:cNvPr id="85" name="Google Shape;85;p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86" name="Google Shape;86;p1"/>
          <p:cNvSpPr/>
          <p:nvPr/>
        </p:nvSpPr>
        <p:spPr>
          <a:xfrm>
            <a:off x="0" y="0"/>
            <a:ext cx="12192000" cy="6858000"/>
          </a:xfrm>
          <a:prstGeom prst="rect">
            <a:avLst/>
          </a:prstGeom>
          <a:solidFill>
            <a:srgbClr val="134B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87" name="Google Shape;87;p1"/>
          <p:cNvSpPr txBox="1">
            <a:spLocks noGrp="1"/>
          </p:cNvSpPr>
          <p:nvPr>
            <p:ph type="ctrTitle"/>
          </p:nvPr>
        </p:nvSpPr>
        <p:spPr>
          <a:xfrm>
            <a:off x="745000" y="902329"/>
            <a:ext cx="5015638" cy="1854627"/>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5600"/>
              <a:buFont typeface="Rockwell"/>
              <a:buNone/>
            </a:pPr>
            <a:r>
              <a:rPr lang="en-US" dirty="0"/>
              <a:t>Looking Back – </a:t>
            </a:r>
            <a:br>
              <a:rPr lang="en-US" dirty="0"/>
            </a:br>
            <a:r>
              <a:rPr lang="en-US" dirty="0"/>
              <a:t>Living Forward</a:t>
            </a:r>
            <a:endParaRPr dirty="0"/>
          </a:p>
        </p:txBody>
      </p:sp>
      <p:sp>
        <p:nvSpPr>
          <p:cNvPr id="88" name="Google Shape;88;p1"/>
          <p:cNvSpPr txBox="1">
            <a:spLocks noGrp="1"/>
          </p:cNvSpPr>
          <p:nvPr>
            <p:ph type="subTitle" idx="1"/>
          </p:nvPr>
        </p:nvSpPr>
        <p:spPr>
          <a:xfrm>
            <a:off x="493313" y="2930025"/>
            <a:ext cx="5326462" cy="2574251"/>
          </a:xfrm>
          <a:prstGeom prst="rect">
            <a:avLst/>
          </a:prstGeom>
          <a:noFill/>
          <a:ln>
            <a:noFill/>
          </a:ln>
        </p:spPr>
        <p:txBody>
          <a:bodyPr spcFirstLastPara="1" wrap="square" lIns="0" tIns="0" rIns="0" bIns="0" anchor="t" anchorCtr="0">
            <a:normAutofit/>
          </a:bodyPr>
          <a:lstStyle/>
          <a:p>
            <a:pPr marL="0" lvl="0" indent="0" algn="ctr" rtl="0">
              <a:lnSpc>
                <a:spcPct val="120000"/>
              </a:lnSpc>
              <a:spcBef>
                <a:spcPts val="0"/>
              </a:spcBef>
              <a:spcAft>
                <a:spcPts val="0"/>
              </a:spcAft>
              <a:buSzPts val="2800"/>
              <a:buNone/>
            </a:pPr>
            <a:r>
              <a:rPr lang="en-US" dirty="0"/>
              <a:t>Lessons for today, learned from Old Testament Prophets</a:t>
            </a:r>
          </a:p>
          <a:p>
            <a:pPr marL="0" lvl="0" indent="0" algn="ctr" rtl="0">
              <a:lnSpc>
                <a:spcPct val="120000"/>
              </a:lnSpc>
              <a:spcBef>
                <a:spcPts val="0"/>
              </a:spcBef>
              <a:spcAft>
                <a:spcPts val="0"/>
              </a:spcAft>
              <a:buSzPts val="2800"/>
              <a:buNone/>
            </a:pPr>
            <a:r>
              <a:rPr lang="en-US" dirty="0"/>
              <a:t>- August 28</a:t>
            </a:r>
            <a:r>
              <a:rPr lang="en-US" baseline="30000" dirty="0"/>
              <a:t>th</a:t>
            </a:r>
            <a:r>
              <a:rPr lang="en-US" dirty="0"/>
              <a:t> -  </a:t>
            </a:r>
          </a:p>
          <a:p>
            <a:pPr marL="0" lvl="0" indent="0" algn="ctr" rtl="0">
              <a:lnSpc>
                <a:spcPct val="120000"/>
              </a:lnSpc>
              <a:spcBef>
                <a:spcPts val="0"/>
              </a:spcBef>
              <a:spcAft>
                <a:spcPts val="0"/>
              </a:spcAft>
              <a:buSzPts val="2800"/>
              <a:buNone/>
            </a:pPr>
            <a:r>
              <a:rPr lang="en-US" dirty="0"/>
              <a:t>Bill Hodgson, </a:t>
            </a:r>
          </a:p>
          <a:p>
            <a:pPr marL="0" lvl="0" indent="0" algn="ctr" rtl="0">
              <a:lnSpc>
                <a:spcPct val="120000"/>
              </a:lnSpc>
              <a:spcBef>
                <a:spcPts val="0"/>
              </a:spcBef>
              <a:spcAft>
                <a:spcPts val="0"/>
              </a:spcAft>
              <a:buSzPts val="2800"/>
              <a:buNone/>
            </a:pPr>
            <a:r>
              <a:rPr lang="en-US" dirty="0"/>
              <a:t>Power to Change.</a:t>
            </a:r>
            <a:endParaRPr dirty="0"/>
          </a:p>
        </p:txBody>
      </p:sp>
      <p:grpSp>
        <p:nvGrpSpPr>
          <p:cNvPr id="89" name="Google Shape;89;p1"/>
          <p:cNvGrpSpPr/>
          <p:nvPr/>
        </p:nvGrpSpPr>
        <p:grpSpPr>
          <a:xfrm>
            <a:off x="1925914" y="286753"/>
            <a:ext cx="2172608" cy="771782"/>
            <a:chOff x="4475991" y="462098"/>
            <a:chExt cx="3102496" cy="1102109"/>
          </a:xfrm>
        </p:grpSpPr>
        <p:sp>
          <p:nvSpPr>
            <p:cNvPr id="90" name="Google Shape;90;p1"/>
            <p:cNvSpPr/>
            <p:nvPr/>
          </p:nvSpPr>
          <p:spPr>
            <a:xfrm rot="600114">
              <a:off x="4532666" y="754398"/>
              <a:ext cx="694205" cy="713383"/>
            </a:xfrm>
            <a:custGeom>
              <a:avLst/>
              <a:gdLst/>
              <a:ahLst/>
              <a:cxnLst/>
              <a:rect l="l" t="t" r="r" b="b"/>
              <a:pathLst>
                <a:path w="58" h="60" extrusionOk="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sp>
          <p:nvSpPr>
            <p:cNvPr id="91" name="Google Shape;91;p1"/>
            <p:cNvSpPr/>
            <p:nvPr/>
          </p:nvSpPr>
          <p:spPr>
            <a:xfrm rot="600114">
              <a:off x="5791465" y="505937"/>
              <a:ext cx="587404" cy="943792"/>
            </a:xfrm>
            <a:custGeom>
              <a:avLst/>
              <a:gdLst/>
              <a:ahLst/>
              <a:cxnLst/>
              <a:rect l="l" t="t" r="r" b="b"/>
              <a:pathLst>
                <a:path w="49" h="79" extrusionOk="0">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sp>
          <p:nvSpPr>
            <p:cNvPr id="92" name="Google Shape;92;p1"/>
            <p:cNvSpPr/>
            <p:nvPr/>
          </p:nvSpPr>
          <p:spPr>
            <a:xfrm rot="600114">
              <a:off x="7087193" y="757585"/>
              <a:ext cx="427203" cy="775416"/>
            </a:xfrm>
            <a:custGeom>
              <a:avLst/>
              <a:gdLst/>
              <a:ahLst/>
              <a:cxnLst/>
              <a:rect l="l" t="t" r="r" b="b"/>
              <a:pathLst>
                <a:path w="36" h="65" extrusionOk="0">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grpSp>
      <p:grpSp>
        <p:nvGrpSpPr>
          <p:cNvPr id="93" name="Google Shape;93;p1"/>
          <p:cNvGrpSpPr/>
          <p:nvPr/>
        </p:nvGrpSpPr>
        <p:grpSpPr>
          <a:xfrm>
            <a:off x="1965597" y="5450653"/>
            <a:ext cx="2218352" cy="641300"/>
            <a:chOff x="4475992" y="5003195"/>
            <a:chExt cx="3167821" cy="915780"/>
          </a:xfrm>
        </p:grpSpPr>
        <p:sp>
          <p:nvSpPr>
            <p:cNvPr id="94" name="Google Shape;94;p1"/>
            <p:cNvSpPr/>
            <p:nvPr/>
          </p:nvSpPr>
          <p:spPr>
            <a:xfrm rot="5400000">
              <a:off x="5690691" y="5352589"/>
              <a:ext cx="749228" cy="383544"/>
            </a:xfrm>
            <a:custGeom>
              <a:avLst/>
              <a:gdLst/>
              <a:ahLst/>
              <a:cxnLst/>
              <a:rect l="l" t="t" r="r" b="b"/>
              <a:pathLst>
                <a:path w="66" h="34" extrusionOk="0">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sp>
          <p:nvSpPr>
            <p:cNvPr id="95" name="Google Shape;95;p1"/>
            <p:cNvSpPr/>
            <p:nvPr/>
          </p:nvSpPr>
          <p:spPr>
            <a:xfrm rot="6274527">
              <a:off x="6910134" y="5062687"/>
              <a:ext cx="647637" cy="678578"/>
            </a:xfrm>
            <a:custGeom>
              <a:avLst/>
              <a:gdLst/>
              <a:ahLst/>
              <a:cxnLst/>
              <a:rect l="l" t="t" r="r" b="b"/>
              <a:pathLst>
                <a:path w="57" h="60" extrusionOk="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sp>
          <p:nvSpPr>
            <p:cNvPr id="96" name="Google Shape;96;p1"/>
            <p:cNvSpPr/>
            <p:nvPr/>
          </p:nvSpPr>
          <p:spPr>
            <a:xfrm rot="4430858">
              <a:off x="4571743" y="5071596"/>
              <a:ext cx="626472" cy="670149"/>
            </a:xfrm>
            <a:custGeom>
              <a:avLst/>
              <a:gdLst/>
              <a:ahLst/>
              <a:cxnLst/>
              <a:rect l="l" t="t" r="r" b="b"/>
              <a:pathLst>
                <a:path w="55" h="59" extrusionOk="0">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grpSp>
      <p:pic>
        <p:nvPicPr>
          <p:cNvPr id="97" name="Google Shape;97;p1"/>
          <p:cNvPicPr preferRelativeResize="0"/>
          <p:nvPr/>
        </p:nvPicPr>
        <p:blipFill rotWithShape="1">
          <a:blip r:embed="rId3">
            <a:alphaModFix/>
          </a:blip>
          <a:srcRect l="19218" r="30061" b="1"/>
          <a:stretch/>
        </p:blipFill>
        <p:spPr>
          <a:xfrm>
            <a:off x="6313088" y="602657"/>
            <a:ext cx="5326462" cy="5250743"/>
          </a:xfrm>
          <a:custGeom>
            <a:avLst/>
            <a:gdLst/>
            <a:ahLst/>
            <a:cxnLst/>
            <a:rect l="l" t="t" r="r" b="b"/>
            <a:pathLst>
              <a:path w="5326462" h="5250743" extrusionOk="0">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01"/>
        <p:cNvGrpSpPr/>
        <p:nvPr/>
      </p:nvGrpSpPr>
      <p:grpSpPr>
        <a:xfrm>
          <a:off x="0" y="0"/>
          <a:ext cx="0" cy="0"/>
          <a:chOff x="0" y="0"/>
          <a:chExt cx="0" cy="0"/>
        </a:xfrm>
      </p:grpSpPr>
      <p:sp>
        <p:nvSpPr>
          <p:cNvPr id="202" name="Google Shape;202;p7"/>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03" name="Google Shape;203;p7"/>
          <p:cNvSpPr/>
          <p:nvPr/>
        </p:nvSpPr>
        <p:spPr>
          <a:xfrm>
            <a:off x="0" y="0"/>
            <a:ext cx="12192000" cy="6858000"/>
          </a:xfrm>
          <a:prstGeom prst="rect">
            <a:avLst/>
          </a:prstGeom>
          <a:solidFill>
            <a:srgbClr val="134B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04" name="Google Shape;204;p7"/>
          <p:cNvSpPr txBox="1">
            <a:spLocks noGrp="1"/>
          </p:cNvSpPr>
          <p:nvPr>
            <p:ph type="ctrTitle"/>
          </p:nvPr>
        </p:nvSpPr>
        <p:spPr>
          <a:xfrm>
            <a:off x="648725" y="3611348"/>
            <a:ext cx="5015638" cy="1614963"/>
          </a:xfrm>
          <a:prstGeom prst="rect">
            <a:avLst/>
          </a:prstGeom>
          <a:noFill/>
          <a:ln>
            <a:noFill/>
          </a:ln>
        </p:spPr>
        <p:txBody>
          <a:bodyPr spcFirstLastPara="1" wrap="square" lIns="0" tIns="0" rIns="0" bIns="0" anchor="b" anchorCtr="0">
            <a:normAutofit/>
          </a:bodyPr>
          <a:lstStyle/>
          <a:p>
            <a:pPr>
              <a:buSzPct val="100000"/>
            </a:pPr>
            <a:r>
              <a:rPr lang="en-US" sz="3200" dirty="0"/>
              <a:t>Looking Back – </a:t>
            </a:r>
            <a:br>
              <a:rPr lang="en-US" sz="3200" dirty="0"/>
            </a:br>
            <a:r>
              <a:rPr lang="en-US" sz="3200" dirty="0"/>
              <a:t>Living Forward.</a:t>
            </a:r>
            <a:br>
              <a:rPr lang="en-US" sz="3200" dirty="0"/>
            </a:br>
            <a:r>
              <a:rPr lang="en-AU" sz="3200" dirty="0"/>
              <a:t>Lessons from Jonah</a:t>
            </a:r>
            <a:endParaRPr sz="3200" dirty="0"/>
          </a:p>
        </p:txBody>
      </p:sp>
      <p:sp>
        <p:nvSpPr>
          <p:cNvPr id="205" name="Google Shape;205;p7"/>
          <p:cNvSpPr txBox="1">
            <a:spLocks noGrp="1"/>
          </p:cNvSpPr>
          <p:nvPr>
            <p:ph type="subTitle" idx="1"/>
          </p:nvPr>
        </p:nvSpPr>
        <p:spPr>
          <a:xfrm>
            <a:off x="445649" y="1058535"/>
            <a:ext cx="5265813" cy="2552813"/>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SzPts val="2400"/>
              <a:buNone/>
            </a:pPr>
            <a:r>
              <a:rPr lang="en-AU" sz="4800" b="1" dirty="0"/>
              <a:t>“The Scandal of God’s Outrageous Love”</a:t>
            </a:r>
          </a:p>
          <a:p>
            <a:pPr marL="0" lvl="0" indent="0" algn="ctr" rtl="0">
              <a:lnSpc>
                <a:spcPct val="120000"/>
              </a:lnSpc>
              <a:spcBef>
                <a:spcPts val="0"/>
              </a:spcBef>
              <a:spcAft>
                <a:spcPts val="0"/>
              </a:spcAft>
              <a:buSzPts val="2400"/>
              <a:buNone/>
            </a:pPr>
            <a:endParaRPr lang="en-AU" sz="1400" dirty="0"/>
          </a:p>
        </p:txBody>
      </p:sp>
      <p:grpSp>
        <p:nvGrpSpPr>
          <p:cNvPr id="206" name="Google Shape;206;p7"/>
          <p:cNvGrpSpPr/>
          <p:nvPr/>
        </p:nvGrpSpPr>
        <p:grpSpPr>
          <a:xfrm>
            <a:off x="1925914" y="286753"/>
            <a:ext cx="2172608" cy="771782"/>
            <a:chOff x="4475991" y="462098"/>
            <a:chExt cx="3102496" cy="1102109"/>
          </a:xfrm>
        </p:grpSpPr>
        <p:sp>
          <p:nvSpPr>
            <p:cNvPr id="207" name="Google Shape;207;p7"/>
            <p:cNvSpPr/>
            <p:nvPr/>
          </p:nvSpPr>
          <p:spPr>
            <a:xfrm rot="600114">
              <a:off x="4532666" y="754398"/>
              <a:ext cx="694205" cy="713383"/>
            </a:xfrm>
            <a:custGeom>
              <a:avLst/>
              <a:gdLst/>
              <a:ahLst/>
              <a:cxnLst/>
              <a:rect l="l" t="t" r="r" b="b"/>
              <a:pathLst>
                <a:path w="58" h="60" extrusionOk="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sp>
          <p:nvSpPr>
            <p:cNvPr id="208" name="Google Shape;208;p7"/>
            <p:cNvSpPr/>
            <p:nvPr/>
          </p:nvSpPr>
          <p:spPr>
            <a:xfrm rot="600114">
              <a:off x="5791465" y="505937"/>
              <a:ext cx="587404" cy="943792"/>
            </a:xfrm>
            <a:custGeom>
              <a:avLst/>
              <a:gdLst/>
              <a:ahLst/>
              <a:cxnLst/>
              <a:rect l="l" t="t" r="r" b="b"/>
              <a:pathLst>
                <a:path w="49" h="79" extrusionOk="0">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sp>
          <p:nvSpPr>
            <p:cNvPr id="209" name="Google Shape;209;p7"/>
            <p:cNvSpPr/>
            <p:nvPr/>
          </p:nvSpPr>
          <p:spPr>
            <a:xfrm rot="600114">
              <a:off x="7087193" y="757585"/>
              <a:ext cx="427203" cy="775416"/>
            </a:xfrm>
            <a:custGeom>
              <a:avLst/>
              <a:gdLst/>
              <a:ahLst/>
              <a:cxnLst/>
              <a:rect l="l" t="t" r="r" b="b"/>
              <a:pathLst>
                <a:path w="36" h="65" extrusionOk="0">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grpSp>
      <p:grpSp>
        <p:nvGrpSpPr>
          <p:cNvPr id="210" name="Google Shape;210;p7"/>
          <p:cNvGrpSpPr/>
          <p:nvPr/>
        </p:nvGrpSpPr>
        <p:grpSpPr>
          <a:xfrm>
            <a:off x="1965597" y="5450653"/>
            <a:ext cx="2218352" cy="641300"/>
            <a:chOff x="4475992" y="5003195"/>
            <a:chExt cx="3167821" cy="915780"/>
          </a:xfrm>
        </p:grpSpPr>
        <p:sp>
          <p:nvSpPr>
            <p:cNvPr id="211" name="Google Shape;211;p7"/>
            <p:cNvSpPr/>
            <p:nvPr/>
          </p:nvSpPr>
          <p:spPr>
            <a:xfrm rot="5400000">
              <a:off x="5690691" y="5352589"/>
              <a:ext cx="749228" cy="383544"/>
            </a:xfrm>
            <a:custGeom>
              <a:avLst/>
              <a:gdLst/>
              <a:ahLst/>
              <a:cxnLst/>
              <a:rect l="l" t="t" r="r" b="b"/>
              <a:pathLst>
                <a:path w="66" h="34" extrusionOk="0">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sp>
          <p:nvSpPr>
            <p:cNvPr id="212" name="Google Shape;212;p7"/>
            <p:cNvSpPr/>
            <p:nvPr/>
          </p:nvSpPr>
          <p:spPr>
            <a:xfrm rot="6274527">
              <a:off x="6910134" y="5062687"/>
              <a:ext cx="647637" cy="678578"/>
            </a:xfrm>
            <a:custGeom>
              <a:avLst/>
              <a:gdLst/>
              <a:ahLst/>
              <a:cxnLst/>
              <a:rect l="l" t="t" r="r" b="b"/>
              <a:pathLst>
                <a:path w="57" h="60" extrusionOk="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sp>
          <p:nvSpPr>
            <p:cNvPr id="213" name="Google Shape;213;p7"/>
            <p:cNvSpPr/>
            <p:nvPr/>
          </p:nvSpPr>
          <p:spPr>
            <a:xfrm rot="4430858">
              <a:off x="4571743" y="5071596"/>
              <a:ext cx="626472" cy="670149"/>
            </a:xfrm>
            <a:custGeom>
              <a:avLst/>
              <a:gdLst/>
              <a:ahLst/>
              <a:cxnLst/>
              <a:rect l="l" t="t" r="r" b="b"/>
              <a:pathLst>
                <a:path w="55" h="59" extrusionOk="0">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grpSp>
      <p:pic>
        <p:nvPicPr>
          <p:cNvPr id="214" name="Google Shape;214;p7"/>
          <p:cNvPicPr preferRelativeResize="0"/>
          <p:nvPr/>
        </p:nvPicPr>
        <p:blipFill rotWithShape="1">
          <a:blip r:embed="rId3">
            <a:alphaModFix/>
          </a:blip>
          <a:srcRect l="19218" r="30061" b="1"/>
          <a:stretch/>
        </p:blipFill>
        <p:spPr>
          <a:xfrm>
            <a:off x="6313088" y="602657"/>
            <a:ext cx="5326462" cy="5250743"/>
          </a:xfrm>
          <a:custGeom>
            <a:avLst/>
            <a:gdLst/>
            <a:ahLst/>
            <a:cxnLst/>
            <a:rect l="l" t="t" r="r" b="b"/>
            <a:pathLst>
              <a:path w="5326462" h="5250743" extrusionOk="0">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g123dfe64103_0_18"/>
          <p:cNvSpPr txBox="1">
            <a:spLocks noGrp="1"/>
          </p:cNvSpPr>
          <p:nvPr>
            <p:ph type="body" idx="1"/>
          </p:nvPr>
        </p:nvSpPr>
        <p:spPr>
          <a:xfrm>
            <a:off x="313910" y="1139868"/>
            <a:ext cx="7547700" cy="5495625"/>
          </a:xfrm>
          <a:prstGeom prst="rect">
            <a:avLst/>
          </a:prstGeom>
          <a:noFill/>
          <a:ln>
            <a:noFill/>
          </a:ln>
        </p:spPr>
        <p:txBody>
          <a:bodyPr spcFirstLastPara="1" wrap="square" lIns="0" tIns="0" rIns="0" bIns="0" anchor="t" anchorCtr="0">
            <a:noAutofit/>
          </a:bodyPr>
          <a:lstStyle/>
          <a:p>
            <a:pPr marL="228600" lvl="0" indent="-101600" algn="l" rtl="0">
              <a:lnSpc>
                <a:spcPct val="120000"/>
              </a:lnSpc>
              <a:spcBef>
                <a:spcPts val="0"/>
              </a:spcBef>
              <a:spcAft>
                <a:spcPts val="0"/>
              </a:spcAft>
              <a:buSzPts val="2000"/>
              <a:buNone/>
            </a:pPr>
            <a:r>
              <a:rPr lang="en-AU" sz="2400" b="1" dirty="0">
                <a:solidFill>
                  <a:srgbClr val="FFC000"/>
                </a:solidFill>
              </a:rPr>
              <a:t>Author:</a:t>
            </a:r>
            <a:r>
              <a:rPr lang="en-AU" sz="2400" b="1" dirty="0"/>
              <a:t>   </a:t>
            </a:r>
            <a:r>
              <a:rPr lang="en-AU" sz="2400" dirty="0"/>
              <a:t>Most likely the prophet himself, Jonah son of 	     </a:t>
            </a:r>
            <a:r>
              <a:rPr lang="en-AU" sz="2400" dirty="0" err="1"/>
              <a:t>Amittai</a:t>
            </a:r>
            <a:r>
              <a:rPr lang="en-AU" sz="2400" dirty="0"/>
              <a:t> (Jonah 1:1).</a:t>
            </a:r>
          </a:p>
          <a:p>
            <a:pPr marL="228600" lvl="0" indent="-101600">
              <a:spcBef>
                <a:spcPts val="0"/>
              </a:spcBef>
              <a:buSzPts val="2000"/>
              <a:buNone/>
            </a:pPr>
            <a:r>
              <a:rPr lang="en-AU" sz="2400" b="1" dirty="0">
                <a:solidFill>
                  <a:srgbClr val="FFC000"/>
                </a:solidFill>
              </a:rPr>
              <a:t>Locations:</a:t>
            </a:r>
            <a:r>
              <a:rPr lang="en-AU" sz="2400" dirty="0"/>
              <a:t>	   1. Gath-</a:t>
            </a:r>
            <a:r>
              <a:rPr lang="en-AU" sz="2400" dirty="0" err="1"/>
              <a:t>hepher</a:t>
            </a:r>
            <a:r>
              <a:rPr lang="en-AU" sz="2400" dirty="0"/>
              <a:t> in the Northern 			    Kingdom of Israel.</a:t>
            </a:r>
          </a:p>
          <a:p>
            <a:pPr marL="228600" indent="-101600">
              <a:spcBef>
                <a:spcPts val="0"/>
              </a:spcBef>
              <a:buSzPts val="2000"/>
              <a:buNone/>
            </a:pPr>
            <a:r>
              <a:rPr lang="en-AU" sz="2400" dirty="0"/>
              <a:t>	      2. Eastern Mediterranean</a:t>
            </a:r>
            <a:r>
              <a:rPr lang="en-AU" dirty="0"/>
              <a:t> </a:t>
            </a:r>
            <a:r>
              <a:rPr lang="en-AU" sz="2400" dirty="0"/>
              <a:t>Sea. </a:t>
            </a:r>
          </a:p>
          <a:p>
            <a:pPr marL="228600" lvl="0" indent="-101600">
              <a:spcBef>
                <a:spcPts val="0"/>
              </a:spcBef>
              <a:buSzPts val="2000"/>
              <a:buNone/>
            </a:pPr>
            <a:r>
              <a:rPr lang="en-AU" sz="2400" dirty="0"/>
              <a:t>       3. Nineveh in Assyrian Empire (northern Iraq and 	eastern Syria today).</a:t>
            </a:r>
          </a:p>
          <a:p>
            <a:pPr marL="228600" lvl="0" indent="-101600">
              <a:spcBef>
                <a:spcPts val="0"/>
              </a:spcBef>
              <a:buSzPts val="2000"/>
              <a:buNone/>
            </a:pPr>
            <a:endParaRPr lang="en-AU" sz="2400" b="1" dirty="0">
              <a:solidFill>
                <a:srgbClr val="FFC000"/>
              </a:solidFill>
            </a:endParaRPr>
          </a:p>
          <a:p>
            <a:pPr marL="228600" lvl="0" indent="-101600">
              <a:spcBef>
                <a:spcPts val="0"/>
              </a:spcBef>
              <a:buSzPts val="2000"/>
              <a:buNone/>
            </a:pPr>
            <a:r>
              <a:rPr lang="en-AU" sz="2400" b="1" dirty="0">
                <a:solidFill>
                  <a:srgbClr val="FFC000"/>
                </a:solidFill>
              </a:rPr>
              <a:t>Historic period:</a:t>
            </a:r>
            <a:r>
              <a:rPr lang="en-AU" sz="2400" dirty="0"/>
              <a:t>	</a:t>
            </a:r>
            <a:r>
              <a:rPr lang="en-AU" sz="2400" dirty="0" err="1"/>
              <a:t>Approx</a:t>
            </a:r>
            <a:r>
              <a:rPr lang="en-AU" sz="2400" dirty="0"/>
              <a:t> 793 – 753BC during the reign of King Jeroboam II (2 Kings 14:23-27) of Israel.</a:t>
            </a:r>
          </a:p>
          <a:p>
            <a:pPr marL="228600" lvl="0" indent="-101600">
              <a:spcBef>
                <a:spcPts val="0"/>
              </a:spcBef>
              <a:buSzPts val="2000"/>
              <a:buNone/>
            </a:pPr>
            <a:r>
              <a:rPr lang="en-AU" sz="2400" dirty="0"/>
              <a:t>Likely Assyrian period: reign of Adal –</a:t>
            </a:r>
            <a:r>
              <a:rPr lang="en-AU" sz="2400" dirty="0" err="1"/>
              <a:t>Nirari</a:t>
            </a:r>
            <a:r>
              <a:rPr lang="en-AU" sz="2400" dirty="0"/>
              <a:t> III (810-783BC) and King </a:t>
            </a:r>
            <a:r>
              <a:rPr lang="en-AU" sz="2400" dirty="0" err="1"/>
              <a:t>Assurdan</a:t>
            </a:r>
            <a:r>
              <a:rPr lang="en-AU" sz="2400" dirty="0"/>
              <a:t> III (771-754BC) </a:t>
            </a:r>
            <a:endParaRPr sz="2400" dirty="0"/>
          </a:p>
        </p:txBody>
      </p:sp>
      <p:sp>
        <p:nvSpPr>
          <p:cNvPr id="122" name="Google Shape;122;g123dfe64103_0_18"/>
          <p:cNvSpPr txBox="1"/>
          <p:nvPr/>
        </p:nvSpPr>
        <p:spPr>
          <a:xfrm>
            <a:off x="9619050" y="40362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cap="none" dirty="0">
                <a:solidFill>
                  <a:schemeClr val="lt1"/>
                </a:solidFill>
                <a:latin typeface="Rockwell"/>
                <a:ea typeface="Rockwell"/>
                <a:cs typeface="Rockwell"/>
                <a:sym typeface="Rockwell"/>
              </a:rPr>
              <a:t>- Jonah</a:t>
            </a:r>
            <a:endParaRPr sz="3200" cap="none" dirty="0">
              <a:solidFill>
                <a:schemeClr val="lt1"/>
              </a:solidFill>
              <a:latin typeface="Rockwell"/>
              <a:ea typeface="Rockwell"/>
              <a:cs typeface="Rockwell"/>
              <a:sym typeface="Rockwell"/>
            </a:endParaRPr>
          </a:p>
        </p:txBody>
      </p:sp>
      <p:pic>
        <p:nvPicPr>
          <p:cNvPr id="2" name="Google Shape;214;p7">
            <a:extLst>
              <a:ext uri="{FF2B5EF4-FFF2-40B4-BE49-F238E27FC236}">
                <a16:creationId xmlns:a16="http://schemas.microsoft.com/office/drawing/2014/main" id="{C15346B9-FFD5-ACD3-A630-31EEC0F627F5}"/>
              </a:ext>
            </a:extLst>
          </p:cNvPr>
          <p:cNvPicPr preferRelativeResize="0"/>
          <p:nvPr/>
        </p:nvPicPr>
        <p:blipFill rotWithShape="1">
          <a:blip r:embed="rId3">
            <a:alphaModFix/>
          </a:blip>
          <a:srcRect l="19218" r="30061" b="1"/>
          <a:stretch/>
        </p:blipFill>
        <p:spPr>
          <a:xfrm>
            <a:off x="8061288" y="1549083"/>
            <a:ext cx="4086900" cy="4172453"/>
          </a:xfrm>
          <a:custGeom>
            <a:avLst/>
            <a:gdLst/>
            <a:ahLst/>
            <a:cxnLst/>
            <a:rect l="l" t="t" r="r" b="b"/>
            <a:pathLst>
              <a:path w="5326462" h="5250743" extrusionOk="0">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ln>
            <a:noFill/>
          </a:ln>
        </p:spPr>
      </p:pic>
      <p:sp>
        <p:nvSpPr>
          <p:cNvPr id="120" name="Google Shape;120;g123dfe64103_0_18"/>
          <p:cNvSpPr txBox="1">
            <a:spLocks noGrp="1"/>
          </p:cNvSpPr>
          <p:nvPr>
            <p:ph type="title"/>
          </p:nvPr>
        </p:nvSpPr>
        <p:spPr>
          <a:xfrm>
            <a:off x="8945095" y="2042581"/>
            <a:ext cx="2770224" cy="3690198"/>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lt1"/>
              </a:buClr>
              <a:buSzPts val="3200"/>
              <a:buFont typeface="Rockwell"/>
              <a:buNone/>
            </a:pPr>
            <a:r>
              <a:rPr lang="en-US" sz="4000" dirty="0"/>
              <a:t>Looking Back </a:t>
            </a:r>
            <a:br>
              <a:rPr lang="en-US" sz="4000" dirty="0"/>
            </a:br>
            <a:br>
              <a:rPr lang="en-US" sz="1400" dirty="0"/>
            </a:br>
            <a:br>
              <a:rPr lang="en-US" sz="1400" dirty="0"/>
            </a:br>
            <a:br>
              <a:rPr lang="en-US" sz="1400" dirty="0"/>
            </a:br>
            <a:r>
              <a:rPr lang="en-US" sz="1400" dirty="0"/>
              <a:t> </a:t>
            </a:r>
            <a:r>
              <a:rPr lang="en-US" sz="4000" dirty="0"/>
              <a:t>Living Forward</a:t>
            </a:r>
            <a:endParaRPr sz="4000" dirty="0"/>
          </a:p>
        </p:txBody>
      </p:sp>
      <p:sp>
        <p:nvSpPr>
          <p:cNvPr id="3" name="TextBox 2">
            <a:extLst>
              <a:ext uri="{FF2B5EF4-FFF2-40B4-BE49-F238E27FC236}">
                <a16:creationId xmlns:a16="http://schemas.microsoft.com/office/drawing/2014/main" id="{63C2A38E-7347-E21F-9FC9-EF8B6EDB5D34}"/>
              </a:ext>
            </a:extLst>
          </p:cNvPr>
          <p:cNvSpPr txBox="1"/>
          <p:nvPr/>
        </p:nvSpPr>
        <p:spPr>
          <a:xfrm>
            <a:off x="313911" y="274857"/>
            <a:ext cx="9647582" cy="707886"/>
          </a:xfrm>
          <a:prstGeom prst="rect">
            <a:avLst/>
          </a:prstGeom>
          <a:noFill/>
        </p:spPr>
        <p:txBody>
          <a:bodyPr wrap="square" rtlCol="0">
            <a:spAutoFit/>
          </a:bodyPr>
          <a:lstStyle/>
          <a:p>
            <a:r>
              <a:rPr lang="en-US" sz="4000" dirty="0">
                <a:solidFill>
                  <a:schemeClr val="bg1"/>
                </a:solidFill>
              </a:rPr>
              <a:t>The Scandal of God’s Outrageous Love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19"/>
        <p:cNvGrpSpPr/>
        <p:nvPr/>
      </p:nvGrpSpPr>
      <p:grpSpPr>
        <a:xfrm>
          <a:off x="0" y="0"/>
          <a:ext cx="0" cy="0"/>
          <a:chOff x="0" y="0"/>
          <a:chExt cx="0" cy="0"/>
        </a:xfrm>
      </p:grpSpPr>
      <p:sp>
        <p:nvSpPr>
          <p:cNvPr id="121" name="Google Shape;121;g123dfe64103_0_18"/>
          <p:cNvSpPr txBox="1">
            <a:spLocks noGrp="1"/>
          </p:cNvSpPr>
          <p:nvPr>
            <p:ph type="body" idx="1"/>
          </p:nvPr>
        </p:nvSpPr>
        <p:spPr>
          <a:xfrm>
            <a:off x="313910" y="1139868"/>
            <a:ext cx="8992927" cy="5495625"/>
          </a:xfrm>
          <a:prstGeom prst="rect">
            <a:avLst/>
          </a:prstGeom>
          <a:noFill/>
          <a:ln>
            <a:noFill/>
          </a:ln>
        </p:spPr>
        <p:txBody>
          <a:bodyPr spcFirstLastPara="1" wrap="square" lIns="0" tIns="0" rIns="0" bIns="0" anchor="t" anchorCtr="0">
            <a:noAutofit/>
          </a:bodyPr>
          <a:lstStyle/>
          <a:p>
            <a:pPr marL="228600" lvl="0" indent="-101600" algn="l" rtl="0">
              <a:lnSpc>
                <a:spcPct val="120000"/>
              </a:lnSpc>
              <a:spcBef>
                <a:spcPts val="0"/>
              </a:spcBef>
              <a:spcAft>
                <a:spcPts val="0"/>
              </a:spcAft>
              <a:buSzPts val="2000"/>
              <a:buNone/>
            </a:pPr>
            <a:r>
              <a:rPr lang="en-AU" sz="2400" b="1" dirty="0"/>
              <a:t>Author:   </a:t>
            </a:r>
            <a:r>
              <a:rPr lang="en-AU" sz="2400" dirty="0"/>
              <a:t>Most likely the prophet himself, Jonah son of </a:t>
            </a:r>
            <a:r>
              <a:rPr lang="en-AU" sz="2400" dirty="0" err="1"/>
              <a:t>Amittai</a:t>
            </a:r>
            <a:r>
              <a:rPr lang="en-AU" sz="2400" dirty="0"/>
              <a:t> (Jonah 1:1).</a:t>
            </a:r>
          </a:p>
          <a:p>
            <a:pPr marL="228600" lvl="0" indent="-101600">
              <a:spcBef>
                <a:spcPts val="0"/>
              </a:spcBef>
              <a:buSzPts val="2000"/>
              <a:buNone/>
            </a:pPr>
            <a:r>
              <a:rPr lang="en-AU" sz="2400" b="1" dirty="0"/>
              <a:t>Locations:</a:t>
            </a:r>
            <a:r>
              <a:rPr lang="en-AU" sz="2400" dirty="0"/>
              <a:t>	   </a:t>
            </a:r>
          </a:p>
          <a:p>
            <a:pPr marL="228600" lvl="0" indent="-101600">
              <a:spcBef>
                <a:spcPts val="0"/>
              </a:spcBef>
              <a:buSzPts val="2000"/>
              <a:buNone/>
            </a:pPr>
            <a:r>
              <a:rPr lang="en-AU" sz="2400" dirty="0"/>
              <a:t>		1. Gath-</a:t>
            </a:r>
            <a:r>
              <a:rPr lang="en-AU" sz="2400" dirty="0" err="1"/>
              <a:t>hepher</a:t>
            </a:r>
            <a:r>
              <a:rPr lang="en-AU" sz="2400" dirty="0"/>
              <a:t> in the Northern Kingdom of Israel.</a:t>
            </a:r>
          </a:p>
          <a:p>
            <a:pPr marL="228600" indent="-101600">
              <a:spcBef>
                <a:spcPts val="0"/>
              </a:spcBef>
              <a:buSzPts val="2000"/>
              <a:buNone/>
            </a:pPr>
            <a:r>
              <a:rPr lang="en-AU" sz="2400" dirty="0"/>
              <a:t>		2. Eastern Mediterranean</a:t>
            </a:r>
            <a:r>
              <a:rPr lang="en-AU" dirty="0"/>
              <a:t> </a:t>
            </a:r>
            <a:r>
              <a:rPr lang="en-AU" sz="2400" dirty="0"/>
              <a:t>Sea.</a:t>
            </a:r>
          </a:p>
          <a:p>
            <a:pPr marL="228600" indent="-101600">
              <a:spcBef>
                <a:spcPts val="0"/>
              </a:spcBef>
              <a:buSzPts val="2000"/>
              <a:buNone/>
            </a:pPr>
            <a:r>
              <a:rPr lang="en-AU" sz="2400" dirty="0"/>
              <a:t>		3. Nineveh in the Assyrian Empire (northern Iraq and 		    eastern Syria today).</a:t>
            </a:r>
          </a:p>
          <a:p>
            <a:pPr marL="228600" lvl="0" indent="-101600">
              <a:spcBef>
                <a:spcPts val="0"/>
              </a:spcBef>
              <a:buSzPts val="2000"/>
              <a:buNone/>
            </a:pPr>
            <a:r>
              <a:rPr lang="en-AU" sz="2400" b="1" dirty="0"/>
              <a:t>Most likely Historic period:</a:t>
            </a:r>
            <a:r>
              <a:rPr lang="en-AU" sz="2400" dirty="0"/>
              <a:t>	</a:t>
            </a:r>
          </a:p>
          <a:p>
            <a:pPr marL="469900">
              <a:spcBef>
                <a:spcPts val="0"/>
              </a:spcBef>
              <a:buSzPts val="2000"/>
            </a:pPr>
            <a:r>
              <a:rPr lang="en-AU" sz="2400" dirty="0" err="1"/>
              <a:t>Approx</a:t>
            </a:r>
            <a:r>
              <a:rPr lang="en-AU" sz="2400" dirty="0"/>
              <a:t> 793 – 753BC during the reign of King Jeroboam II of Israel (2 Kings 14:23-27).</a:t>
            </a:r>
          </a:p>
          <a:p>
            <a:pPr marL="469900">
              <a:spcBef>
                <a:spcPts val="0"/>
              </a:spcBef>
              <a:buSzPts val="2000"/>
            </a:pPr>
            <a:r>
              <a:rPr lang="en-AU" sz="2400" dirty="0"/>
              <a:t>Assyrian reign of King Adal –</a:t>
            </a:r>
            <a:r>
              <a:rPr lang="en-AU" sz="2400" dirty="0" err="1"/>
              <a:t>Nirari</a:t>
            </a:r>
            <a:r>
              <a:rPr lang="en-AU" sz="2400" dirty="0"/>
              <a:t> III (810-783BC) and King </a:t>
            </a:r>
            <a:r>
              <a:rPr lang="en-AU" sz="2400" dirty="0" err="1"/>
              <a:t>Assurdan</a:t>
            </a:r>
            <a:r>
              <a:rPr lang="en-AU" sz="2400" dirty="0"/>
              <a:t> III (771-754BC). </a:t>
            </a:r>
            <a:endParaRPr sz="2400" dirty="0"/>
          </a:p>
        </p:txBody>
      </p:sp>
      <p:pic>
        <p:nvPicPr>
          <p:cNvPr id="2" name="Google Shape;214;p7">
            <a:extLst>
              <a:ext uri="{FF2B5EF4-FFF2-40B4-BE49-F238E27FC236}">
                <a16:creationId xmlns:a16="http://schemas.microsoft.com/office/drawing/2014/main" id="{C15346B9-FFD5-ACD3-A630-31EEC0F627F5}"/>
              </a:ext>
            </a:extLst>
          </p:cNvPr>
          <p:cNvPicPr preferRelativeResize="0"/>
          <p:nvPr/>
        </p:nvPicPr>
        <p:blipFill rotWithShape="1">
          <a:blip r:embed="rId3">
            <a:alphaModFix/>
          </a:blip>
          <a:srcRect l="19218" r="30061" b="1"/>
          <a:stretch/>
        </p:blipFill>
        <p:spPr>
          <a:xfrm>
            <a:off x="9394520" y="100209"/>
            <a:ext cx="2603355" cy="2630465"/>
          </a:xfrm>
          <a:custGeom>
            <a:avLst/>
            <a:gdLst/>
            <a:ahLst/>
            <a:cxnLst/>
            <a:rect l="l" t="t" r="r" b="b"/>
            <a:pathLst>
              <a:path w="5326462" h="5250743" extrusionOk="0">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ln>
            <a:noFill/>
          </a:ln>
        </p:spPr>
      </p:pic>
      <p:sp>
        <p:nvSpPr>
          <p:cNvPr id="3" name="TextBox 2">
            <a:extLst>
              <a:ext uri="{FF2B5EF4-FFF2-40B4-BE49-F238E27FC236}">
                <a16:creationId xmlns:a16="http://schemas.microsoft.com/office/drawing/2014/main" id="{63C2A38E-7347-E21F-9FC9-EF8B6EDB5D34}"/>
              </a:ext>
            </a:extLst>
          </p:cNvPr>
          <p:cNvSpPr txBox="1"/>
          <p:nvPr/>
        </p:nvSpPr>
        <p:spPr>
          <a:xfrm>
            <a:off x="313911" y="274857"/>
            <a:ext cx="9647582" cy="707886"/>
          </a:xfrm>
          <a:prstGeom prst="rect">
            <a:avLst/>
          </a:prstGeom>
          <a:noFill/>
        </p:spPr>
        <p:txBody>
          <a:bodyPr wrap="square" rtlCol="0">
            <a:spAutoFit/>
          </a:bodyPr>
          <a:lstStyle/>
          <a:p>
            <a:r>
              <a:rPr lang="en-US" sz="4000" dirty="0">
                <a:solidFill>
                  <a:schemeClr val="bg1"/>
                </a:solidFill>
              </a:rPr>
              <a:t>Background to Book of Jonah</a:t>
            </a:r>
          </a:p>
        </p:txBody>
      </p:sp>
    </p:spTree>
    <p:extLst>
      <p:ext uri="{BB962C8B-B14F-4D97-AF65-F5344CB8AC3E}">
        <p14:creationId xmlns:p14="http://schemas.microsoft.com/office/powerpoint/2010/main" val="942648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g123dfe64103_0_18"/>
          <p:cNvSpPr txBox="1">
            <a:spLocks noGrp="1"/>
          </p:cNvSpPr>
          <p:nvPr>
            <p:ph type="body" idx="1"/>
          </p:nvPr>
        </p:nvSpPr>
        <p:spPr>
          <a:xfrm>
            <a:off x="313910" y="1139868"/>
            <a:ext cx="9331131" cy="5495625"/>
          </a:xfrm>
          <a:prstGeom prst="rect">
            <a:avLst/>
          </a:prstGeom>
          <a:noFill/>
          <a:ln>
            <a:noFill/>
          </a:ln>
        </p:spPr>
        <p:txBody>
          <a:bodyPr spcFirstLastPara="1" wrap="square" lIns="0" tIns="0" rIns="0" bIns="0" anchor="t" anchorCtr="0">
            <a:noAutofit/>
          </a:bodyPr>
          <a:lstStyle/>
          <a:p>
            <a:pPr marL="228600" lvl="0" indent="-101600" algn="l" rtl="0">
              <a:lnSpc>
                <a:spcPct val="120000"/>
              </a:lnSpc>
              <a:spcBef>
                <a:spcPts val="0"/>
              </a:spcBef>
              <a:spcAft>
                <a:spcPts val="0"/>
              </a:spcAft>
              <a:buSzPts val="2000"/>
              <a:buNone/>
            </a:pPr>
            <a:r>
              <a:rPr lang="en-AU" sz="3200" dirty="0"/>
              <a:t>Chapter 1:	Disobedient Jonah.</a:t>
            </a:r>
          </a:p>
          <a:p>
            <a:pPr marL="228600" lvl="0" indent="-101600" algn="l" rtl="0">
              <a:lnSpc>
                <a:spcPct val="120000"/>
              </a:lnSpc>
              <a:spcBef>
                <a:spcPts val="0"/>
              </a:spcBef>
              <a:spcAft>
                <a:spcPts val="0"/>
              </a:spcAft>
              <a:buSzPts val="2000"/>
              <a:buNone/>
            </a:pPr>
            <a:r>
              <a:rPr lang="en-AU" sz="3200" dirty="0"/>
              <a:t>Chapter 2:	Desperate Jonah.</a:t>
            </a:r>
          </a:p>
          <a:p>
            <a:pPr marL="228600" lvl="0" indent="-101600" algn="l" rtl="0">
              <a:lnSpc>
                <a:spcPct val="120000"/>
              </a:lnSpc>
              <a:spcBef>
                <a:spcPts val="0"/>
              </a:spcBef>
              <a:spcAft>
                <a:spcPts val="0"/>
              </a:spcAft>
              <a:buSzPts val="2000"/>
              <a:buNone/>
            </a:pPr>
            <a:r>
              <a:rPr lang="en-AU" sz="3200" dirty="0"/>
              <a:t>Chapter 3:	Second chance Jonah.</a:t>
            </a:r>
          </a:p>
          <a:p>
            <a:pPr marL="228600" lvl="0" indent="-101600" algn="l" rtl="0">
              <a:lnSpc>
                <a:spcPct val="120000"/>
              </a:lnSpc>
              <a:spcBef>
                <a:spcPts val="0"/>
              </a:spcBef>
              <a:spcAft>
                <a:spcPts val="0"/>
              </a:spcAft>
              <a:buSzPts val="2000"/>
              <a:buNone/>
            </a:pPr>
            <a:r>
              <a:rPr lang="en-AU" sz="3200" dirty="0"/>
              <a:t>Chapter 4:	Angry self-absorbed Jonah.</a:t>
            </a:r>
          </a:p>
          <a:p>
            <a:pPr marL="228600" lvl="0" indent="-101600" algn="l" rtl="0">
              <a:lnSpc>
                <a:spcPct val="120000"/>
              </a:lnSpc>
              <a:spcBef>
                <a:spcPts val="0"/>
              </a:spcBef>
              <a:spcAft>
                <a:spcPts val="0"/>
              </a:spcAft>
              <a:buSzPts val="2000"/>
              <a:buNone/>
            </a:pPr>
            <a:endParaRPr lang="en-AU" sz="3200" dirty="0"/>
          </a:p>
          <a:p>
            <a:pPr marL="228600" lvl="0" indent="-101600" algn="l" rtl="0">
              <a:lnSpc>
                <a:spcPct val="120000"/>
              </a:lnSpc>
              <a:spcBef>
                <a:spcPts val="0"/>
              </a:spcBef>
              <a:spcAft>
                <a:spcPts val="0"/>
              </a:spcAft>
              <a:buSzPts val="2000"/>
              <a:buNone/>
            </a:pPr>
            <a:r>
              <a:rPr lang="en-AU" sz="3200" dirty="0"/>
              <a:t>Implied- </a:t>
            </a:r>
          </a:p>
          <a:p>
            <a:pPr marL="228600" lvl="0" indent="-101600" algn="l" rtl="0">
              <a:lnSpc>
                <a:spcPct val="120000"/>
              </a:lnSpc>
              <a:spcBef>
                <a:spcPts val="0"/>
              </a:spcBef>
              <a:spcAft>
                <a:spcPts val="0"/>
              </a:spcAft>
              <a:buSzPts val="2000"/>
              <a:buNone/>
            </a:pPr>
            <a:r>
              <a:rPr lang="en-AU" sz="3200" dirty="0"/>
              <a:t>Chapter 5:	Humble, repentant, surrendered 				Jonah.</a:t>
            </a:r>
            <a:endParaRPr sz="3200" dirty="0"/>
          </a:p>
        </p:txBody>
      </p:sp>
      <p:pic>
        <p:nvPicPr>
          <p:cNvPr id="2" name="Google Shape;214;p7">
            <a:extLst>
              <a:ext uri="{FF2B5EF4-FFF2-40B4-BE49-F238E27FC236}">
                <a16:creationId xmlns:a16="http://schemas.microsoft.com/office/drawing/2014/main" id="{C15346B9-FFD5-ACD3-A630-31EEC0F627F5}"/>
              </a:ext>
            </a:extLst>
          </p:cNvPr>
          <p:cNvPicPr preferRelativeResize="0"/>
          <p:nvPr/>
        </p:nvPicPr>
        <p:blipFill rotWithShape="1">
          <a:blip r:embed="rId3">
            <a:alphaModFix/>
          </a:blip>
          <a:srcRect l="19218" r="30061" b="1"/>
          <a:stretch/>
        </p:blipFill>
        <p:spPr>
          <a:xfrm>
            <a:off x="9394520" y="100209"/>
            <a:ext cx="2603355" cy="2630465"/>
          </a:xfrm>
          <a:custGeom>
            <a:avLst/>
            <a:gdLst/>
            <a:ahLst/>
            <a:cxnLst/>
            <a:rect l="l" t="t" r="r" b="b"/>
            <a:pathLst>
              <a:path w="5326462" h="5250743" extrusionOk="0">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ln>
            <a:noFill/>
          </a:ln>
        </p:spPr>
      </p:pic>
      <p:sp>
        <p:nvSpPr>
          <p:cNvPr id="3" name="TextBox 2">
            <a:extLst>
              <a:ext uri="{FF2B5EF4-FFF2-40B4-BE49-F238E27FC236}">
                <a16:creationId xmlns:a16="http://schemas.microsoft.com/office/drawing/2014/main" id="{63C2A38E-7347-E21F-9FC9-EF8B6EDB5D34}"/>
              </a:ext>
            </a:extLst>
          </p:cNvPr>
          <p:cNvSpPr txBox="1"/>
          <p:nvPr/>
        </p:nvSpPr>
        <p:spPr>
          <a:xfrm>
            <a:off x="313911" y="274857"/>
            <a:ext cx="9647582" cy="707886"/>
          </a:xfrm>
          <a:prstGeom prst="rect">
            <a:avLst/>
          </a:prstGeom>
          <a:noFill/>
        </p:spPr>
        <p:txBody>
          <a:bodyPr wrap="square" rtlCol="0">
            <a:spAutoFit/>
          </a:bodyPr>
          <a:lstStyle/>
          <a:p>
            <a:r>
              <a:rPr lang="en-US" sz="4000" dirty="0">
                <a:solidFill>
                  <a:schemeClr val="bg1"/>
                </a:solidFill>
              </a:rPr>
              <a:t>Overview</a:t>
            </a:r>
          </a:p>
        </p:txBody>
      </p:sp>
    </p:spTree>
    <p:extLst>
      <p:ext uri="{BB962C8B-B14F-4D97-AF65-F5344CB8AC3E}">
        <p14:creationId xmlns:p14="http://schemas.microsoft.com/office/powerpoint/2010/main" val="1710153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F0F60E-291F-7EF0-065B-6440458E3B51}"/>
              </a:ext>
            </a:extLst>
          </p:cNvPr>
          <p:cNvPicPr>
            <a:picLocks noChangeAspect="1"/>
          </p:cNvPicPr>
          <p:nvPr/>
        </p:nvPicPr>
        <p:blipFill>
          <a:blip r:embed="rId2"/>
          <a:stretch>
            <a:fillRect/>
          </a:stretch>
        </p:blipFill>
        <p:spPr>
          <a:xfrm>
            <a:off x="194124" y="2665758"/>
            <a:ext cx="7997897" cy="4047551"/>
          </a:xfrm>
          <a:prstGeom prst="rect">
            <a:avLst/>
          </a:prstGeom>
        </p:spPr>
      </p:pic>
      <p:sp>
        <p:nvSpPr>
          <p:cNvPr id="6" name="Title 5">
            <a:extLst>
              <a:ext uri="{FF2B5EF4-FFF2-40B4-BE49-F238E27FC236}">
                <a16:creationId xmlns:a16="http://schemas.microsoft.com/office/drawing/2014/main" id="{8BCF137C-6A05-5C5D-9553-F29FB162E20C}"/>
              </a:ext>
            </a:extLst>
          </p:cNvPr>
          <p:cNvSpPr>
            <a:spLocks noGrp="1"/>
          </p:cNvSpPr>
          <p:nvPr>
            <p:ph type="title"/>
          </p:nvPr>
        </p:nvSpPr>
        <p:spPr>
          <a:xfrm>
            <a:off x="253609" y="380292"/>
            <a:ext cx="8236109" cy="1172022"/>
          </a:xfrm>
        </p:spPr>
        <p:txBody>
          <a:bodyPr/>
          <a:lstStyle/>
          <a:p>
            <a:r>
              <a:rPr lang="en-AU" sz="4400" dirty="0"/>
              <a:t>Chapter 1:	Disobedient Jonah.</a:t>
            </a:r>
            <a:br>
              <a:rPr lang="en-AU" dirty="0"/>
            </a:br>
            <a:endParaRPr lang="en-US" dirty="0"/>
          </a:p>
        </p:txBody>
      </p:sp>
      <p:pic>
        <p:nvPicPr>
          <p:cNvPr id="7" name="Picture 6">
            <a:extLst>
              <a:ext uri="{FF2B5EF4-FFF2-40B4-BE49-F238E27FC236}">
                <a16:creationId xmlns:a16="http://schemas.microsoft.com/office/drawing/2014/main" id="{00DE296E-43F8-A4C8-31D5-D9D327B9839E}"/>
              </a:ext>
            </a:extLst>
          </p:cNvPr>
          <p:cNvPicPr>
            <a:picLocks noChangeAspect="1"/>
          </p:cNvPicPr>
          <p:nvPr/>
        </p:nvPicPr>
        <p:blipFill>
          <a:blip r:embed="rId3"/>
          <a:stretch>
            <a:fillRect/>
          </a:stretch>
        </p:blipFill>
        <p:spPr>
          <a:xfrm>
            <a:off x="7355852" y="1061581"/>
            <a:ext cx="4642023" cy="2785214"/>
          </a:xfrm>
          <a:prstGeom prst="rect">
            <a:avLst/>
          </a:prstGeom>
        </p:spPr>
      </p:pic>
    </p:spTree>
    <p:extLst>
      <p:ext uri="{BB962C8B-B14F-4D97-AF65-F5344CB8AC3E}">
        <p14:creationId xmlns:p14="http://schemas.microsoft.com/office/powerpoint/2010/main" val="4128072961"/>
      </p:ext>
    </p:extLst>
  </p:cSld>
  <p:clrMapOvr>
    <a:masterClrMapping/>
  </p:clrMapOvr>
</p:sld>
</file>

<file path=ppt/theme/theme1.xml><?xml version="1.0" encoding="utf-8"?>
<a:theme xmlns:a="http://schemas.openxmlformats.org/drawingml/2006/main" name="BlobVTI">
  <a:themeElements>
    <a:clrScheme name="Blob V2">
      <a:dk1>
        <a:srgbClr val="000000"/>
      </a:dk1>
      <a:lt1>
        <a:srgbClr val="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6526</TotalTime>
  <Words>1335</Words>
  <Application>Microsoft Office PowerPoint</Application>
  <PresentationFormat>Widescreen</PresentationFormat>
  <Paragraphs>83</Paragraphs>
  <Slides>20</Slides>
  <Notes>9</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Avenir</vt:lpstr>
      <vt:lpstr>Corbel</vt:lpstr>
      <vt:lpstr>Rockwell</vt:lpstr>
      <vt:lpstr>BlobVTI</vt:lpstr>
      <vt:lpstr>Depth</vt:lpstr>
      <vt:lpstr>Jonah 2:10 – 4:4 (NIV)</vt:lpstr>
      <vt:lpstr>Jonah 2:10 – 4:4 (NIV)</vt:lpstr>
      <vt:lpstr>Jonah 2:10 – 4:4 (NIV)</vt:lpstr>
      <vt:lpstr>Looking Back –  Living Forward</vt:lpstr>
      <vt:lpstr>Looking Back –  Living Forward. Lessons from Jonah</vt:lpstr>
      <vt:lpstr>Looking Back      Living Forward</vt:lpstr>
      <vt:lpstr>PowerPoint Presentation</vt:lpstr>
      <vt:lpstr>PowerPoint Presentation</vt:lpstr>
      <vt:lpstr>Chapter 1: Disobedient Jonah. </vt:lpstr>
      <vt:lpstr>Chapter 2: Desperate Jonah.  </vt:lpstr>
      <vt:lpstr>Chapter 3: Second Chance Jonah.  </vt:lpstr>
      <vt:lpstr>Chapter 4: Angry self-absorbed Jonah.  </vt:lpstr>
      <vt:lpstr>Implied-  Chapter 5:  Humble, repentant, surrendered     Jonah. </vt:lpstr>
      <vt:lpstr>Implied-  Chapter 5:  Humble, repentant, surrendered     Jonah. </vt:lpstr>
      <vt:lpstr>PowerPoint Presentation</vt:lpstr>
      <vt:lpstr>Looking Back      Living Forward</vt:lpstr>
      <vt:lpstr>Looking Back     Living Forward</vt:lpstr>
      <vt:lpstr>Looking Back     Living Forward</vt:lpstr>
      <vt:lpstr>Looking Back      Living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Back –  Living Forward</dc:title>
  <dc:creator>Sue de Pyle</dc:creator>
  <cp:lastModifiedBy>Streamer</cp:lastModifiedBy>
  <cp:revision>6</cp:revision>
  <dcterms:created xsi:type="dcterms:W3CDTF">2022-04-11T01:50:41Z</dcterms:created>
  <dcterms:modified xsi:type="dcterms:W3CDTF">2022-08-28T01:40:21Z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dc88d9-fa17-47eb-a208-3e66f59d50e5_Enabled">
    <vt:lpwstr>true</vt:lpwstr>
  </property>
  <property fmtid="{D5CDD505-2E9C-101B-9397-08002B2CF9AE}" pid="3" name="MSIP_Label_d7dc88d9-fa17-47eb-a208-3e66f59d50e5_SetDate">
    <vt:lpwstr>2022-04-11T04:08:56Z</vt:lpwstr>
  </property>
  <property fmtid="{D5CDD505-2E9C-101B-9397-08002B2CF9AE}" pid="4" name="MSIP_Label_d7dc88d9-fa17-47eb-a208-3e66f59d50e5_Method">
    <vt:lpwstr>Standard</vt:lpwstr>
  </property>
  <property fmtid="{D5CDD505-2E9C-101B-9397-08002B2CF9AE}" pid="5" name="MSIP_Label_d7dc88d9-fa17-47eb-a208-3e66f59d50e5_Name">
    <vt:lpwstr>Internal</vt:lpwstr>
  </property>
  <property fmtid="{D5CDD505-2E9C-101B-9397-08002B2CF9AE}" pid="6" name="MSIP_Label_d7dc88d9-fa17-47eb-a208-3e66f59d50e5_SiteId">
    <vt:lpwstr>d51ba343-9258-4ea6-9907-426d8c84ec12</vt:lpwstr>
  </property>
  <property fmtid="{D5CDD505-2E9C-101B-9397-08002B2CF9AE}" pid="7" name="MSIP_Label_d7dc88d9-fa17-47eb-a208-3e66f59d50e5_ActionId">
    <vt:lpwstr>1181b04c-0510-47cc-b9bd-96d112b6bcfd</vt:lpwstr>
  </property>
  <property fmtid="{D5CDD505-2E9C-101B-9397-08002B2CF9AE}" pid="8" name="MSIP_Label_d7dc88d9-fa17-47eb-a208-3e66f59d50e5_ContentBits">
    <vt:lpwstr>0</vt:lpwstr>
  </property>
</Properties>
</file>